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62" r:id="rId4"/>
    <p:sldId id="258" r:id="rId5"/>
    <p:sldId id="259" r:id="rId6"/>
    <p:sldId id="261" r:id="rId7"/>
    <p:sldId id="272" r:id="rId8"/>
    <p:sldId id="263" r:id="rId9"/>
    <p:sldId id="264" r:id="rId10"/>
    <p:sldId id="273" r:id="rId11"/>
    <p:sldId id="271" r:id="rId1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F66"/>
    <a:srgbClr val="717069"/>
    <a:srgbClr val="B3B2AD"/>
    <a:srgbClr val="D1A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76" d="100"/>
          <a:sy n="76" d="100"/>
        </p:scale>
        <p:origin x="1014" y="2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BEADB1C6-6AC0-49C8-A6B5-6E5A31F7B43B}" type="datetimeFigureOut">
              <a:rPr lang="en-US" smtClean="0"/>
              <a:t>2/6/2022</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64527CF4-EE62-4EFB-A3D2-98B37AAD832C}" type="slidenum">
              <a:rPr lang="en-US" smtClean="0"/>
              <a:t>‹#›</a:t>
            </a:fld>
            <a:endParaRPr lang="en-US"/>
          </a:p>
        </p:txBody>
      </p:sp>
    </p:spTree>
    <p:extLst>
      <p:ext uri="{BB962C8B-B14F-4D97-AF65-F5344CB8AC3E}">
        <p14:creationId xmlns:p14="http://schemas.microsoft.com/office/powerpoint/2010/main" val="215775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27CF4-EE62-4EFB-A3D2-98B37AAD832C}" type="slidenum">
              <a:rPr lang="en-US" smtClean="0"/>
              <a:t>2</a:t>
            </a:fld>
            <a:endParaRPr lang="en-US"/>
          </a:p>
        </p:txBody>
      </p:sp>
    </p:spTree>
    <p:extLst>
      <p:ext uri="{BB962C8B-B14F-4D97-AF65-F5344CB8AC3E}">
        <p14:creationId xmlns:p14="http://schemas.microsoft.com/office/powerpoint/2010/main" val="317651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369332"/>
          </a:xfrm>
          <a:prstGeom prst="rect">
            <a:avLst/>
          </a:prstGeom>
        </p:spPr>
        <p:txBody>
          <a:bodyPr wrap="square" lIns="0" tIns="0" rIns="0" bIns="0">
            <a:spAutoFit/>
          </a:bodyPr>
          <a:lstStyle>
            <a:lvl1pPr>
              <a:defRPr b="1" i="0">
                <a:latin typeface="Arvo" panose="02000000000000000000" pitchFamily="2" charset="0"/>
              </a:defRPr>
            </a:lvl1pPr>
          </a:lstStyle>
          <a:p>
            <a:endParaRPr dirty="0"/>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52E50"/>
                </a:solidFill>
                <a:latin typeface="Arvo" panose="02000000000000000000" pitchFamily="2" charset="0"/>
                <a:cs typeface="Calibri"/>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62551" y="0"/>
            <a:ext cx="2520315" cy="2101215"/>
          </a:xfrm>
          <a:custGeom>
            <a:avLst/>
            <a:gdLst/>
            <a:ahLst/>
            <a:cxnLst/>
            <a:rect l="l" t="t" r="r" b="b"/>
            <a:pathLst>
              <a:path w="2520315" h="2101215">
                <a:moveTo>
                  <a:pt x="2198271" y="0"/>
                </a:moveTo>
                <a:lnTo>
                  <a:pt x="321811" y="0"/>
                </a:lnTo>
                <a:lnTo>
                  <a:pt x="306504" y="17030"/>
                </a:lnTo>
                <a:lnTo>
                  <a:pt x="275381" y="54453"/>
                </a:lnTo>
                <a:lnTo>
                  <a:pt x="245697" y="93075"/>
                </a:lnTo>
                <a:lnTo>
                  <a:pt x="217491" y="132857"/>
                </a:lnTo>
                <a:lnTo>
                  <a:pt x="190807" y="173756"/>
                </a:lnTo>
                <a:lnTo>
                  <a:pt x="165684" y="215732"/>
                </a:lnTo>
                <a:lnTo>
                  <a:pt x="142165" y="258744"/>
                </a:lnTo>
                <a:lnTo>
                  <a:pt x="120290" y="302749"/>
                </a:lnTo>
                <a:lnTo>
                  <a:pt x="100101" y="347708"/>
                </a:lnTo>
                <a:lnTo>
                  <a:pt x="81638" y="393578"/>
                </a:lnTo>
                <a:lnTo>
                  <a:pt x="64944" y="440320"/>
                </a:lnTo>
                <a:lnTo>
                  <a:pt x="50060" y="487890"/>
                </a:lnTo>
                <a:lnTo>
                  <a:pt x="37026" y="536250"/>
                </a:lnTo>
                <a:lnTo>
                  <a:pt x="25884" y="585356"/>
                </a:lnTo>
                <a:lnTo>
                  <a:pt x="16676" y="635168"/>
                </a:lnTo>
                <a:lnTo>
                  <a:pt x="9442" y="685645"/>
                </a:lnTo>
                <a:lnTo>
                  <a:pt x="4224" y="736746"/>
                </a:lnTo>
                <a:lnTo>
                  <a:pt x="1062" y="788429"/>
                </a:lnTo>
                <a:lnTo>
                  <a:pt x="0" y="840653"/>
                </a:lnTo>
                <a:lnTo>
                  <a:pt x="909" y="888984"/>
                </a:lnTo>
                <a:lnTo>
                  <a:pt x="3617" y="936854"/>
                </a:lnTo>
                <a:lnTo>
                  <a:pt x="8090" y="984232"/>
                </a:lnTo>
                <a:lnTo>
                  <a:pt x="14296" y="1031084"/>
                </a:lnTo>
                <a:lnTo>
                  <a:pt x="22202" y="1077379"/>
                </a:lnTo>
                <a:lnTo>
                  <a:pt x="31775" y="1123082"/>
                </a:lnTo>
                <a:lnTo>
                  <a:pt x="42983" y="1168162"/>
                </a:lnTo>
                <a:lnTo>
                  <a:pt x="55794" y="1212587"/>
                </a:lnTo>
                <a:lnTo>
                  <a:pt x="70173" y="1256322"/>
                </a:lnTo>
                <a:lnTo>
                  <a:pt x="86090" y="1299337"/>
                </a:lnTo>
                <a:lnTo>
                  <a:pt x="103511" y="1341597"/>
                </a:lnTo>
                <a:lnTo>
                  <a:pt x="122404" y="1383071"/>
                </a:lnTo>
                <a:lnTo>
                  <a:pt x="142736" y="1423726"/>
                </a:lnTo>
                <a:lnTo>
                  <a:pt x="164474" y="1463530"/>
                </a:lnTo>
                <a:lnTo>
                  <a:pt x="187586" y="1502449"/>
                </a:lnTo>
                <a:lnTo>
                  <a:pt x="212039" y="1540450"/>
                </a:lnTo>
                <a:lnTo>
                  <a:pt x="237800" y="1577503"/>
                </a:lnTo>
                <a:lnTo>
                  <a:pt x="264838" y="1613573"/>
                </a:lnTo>
                <a:lnTo>
                  <a:pt x="293119" y="1648628"/>
                </a:lnTo>
                <a:lnTo>
                  <a:pt x="322610" y="1682636"/>
                </a:lnTo>
                <a:lnTo>
                  <a:pt x="353279" y="1715563"/>
                </a:lnTo>
                <a:lnTo>
                  <a:pt x="385094" y="1747378"/>
                </a:lnTo>
                <a:lnTo>
                  <a:pt x="418022" y="1778047"/>
                </a:lnTo>
                <a:lnTo>
                  <a:pt x="452029" y="1807539"/>
                </a:lnTo>
                <a:lnTo>
                  <a:pt x="487085" y="1835820"/>
                </a:lnTo>
                <a:lnTo>
                  <a:pt x="523155" y="1862857"/>
                </a:lnTo>
                <a:lnTo>
                  <a:pt x="560207" y="1888619"/>
                </a:lnTo>
                <a:lnTo>
                  <a:pt x="598209" y="1913072"/>
                </a:lnTo>
                <a:lnTo>
                  <a:pt x="637128" y="1936184"/>
                </a:lnTo>
                <a:lnTo>
                  <a:pt x="676931" y="1957922"/>
                </a:lnTo>
                <a:lnTo>
                  <a:pt x="717586" y="1978254"/>
                </a:lnTo>
                <a:lnTo>
                  <a:pt x="759060" y="1997146"/>
                </a:lnTo>
                <a:lnTo>
                  <a:pt x="801321" y="2014567"/>
                </a:lnTo>
                <a:lnTo>
                  <a:pt x="844335" y="2030484"/>
                </a:lnTo>
                <a:lnTo>
                  <a:pt x="888071" y="2044864"/>
                </a:lnTo>
                <a:lnTo>
                  <a:pt x="932495" y="2057674"/>
                </a:lnTo>
                <a:lnTo>
                  <a:pt x="977575" y="2068882"/>
                </a:lnTo>
                <a:lnTo>
                  <a:pt x="1023279" y="2078456"/>
                </a:lnTo>
                <a:lnTo>
                  <a:pt x="1069573" y="2086361"/>
                </a:lnTo>
                <a:lnTo>
                  <a:pt x="1116425" y="2092567"/>
                </a:lnTo>
                <a:lnTo>
                  <a:pt x="1163803" y="2097040"/>
                </a:lnTo>
                <a:lnTo>
                  <a:pt x="1211674" y="2099748"/>
                </a:lnTo>
                <a:lnTo>
                  <a:pt x="1260005" y="2100658"/>
                </a:lnTo>
                <a:lnTo>
                  <a:pt x="1308335" y="2099748"/>
                </a:lnTo>
                <a:lnTo>
                  <a:pt x="1356204" y="2097040"/>
                </a:lnTo>
                <a:lnTo>
                  <a:pt x="1403581" y="2092567"/>
                </a:lnTo>
                <a:lnTo>
                  <a:pt x="1450433" y="2086361"/>
                </a:lnTo>
                <a:lnTo>
                  <a:pt x="1496726" y="2078456"/>
                </a:lnTo>
                <a:lnTo>
                  <a:pt x="1542429" y="2068882"/>
                </a:lnTo>
                <a:lnTo>
                  <a:pt x="1587509" y="2057674"/>
                </a:lnTo>
                <a:lnTo>
                  <a:pt x="1631933" y="2044864"/>
                </a:lnTo>
                <a:lnTo>
                  <a:pt x="1675668" y="2030484"/>
                </a:lnTo>
                <a:lnTo>
                  <a:pt x="1718682" y="2014567"/>
                </a:lnTo>
                <a:lnTo>
                  <a:pt x="1760942" y="1997146"/>
                </a:lnTo>
                <a:lnTo>
                  <a:pt x="1802415" y="1978254"/>
                </a:lnTo>
                <a:lnTo>
                  <a:pt x="1843070" y="1957922"/>
                </a:lnTo>
                <a:lnTo>
                  <a:pt x="1882873" y="1936184"/>
                </a:lnTo>
                <a:lnTo>
                  <a:pt x="1921791" y="1913072"/>
                </a:lnTo>
                <a:lnTo>
                  <a:pt x="1959793" y="1888619"/>
                </a:lnTo>
                <a:lnTo>
                  <a:pt x="1996845" y="1862857"/>
                </a:lnTo>
                <a:lnTo>
                  <a:pt x="2032914" y="1835820"/>
                </a:lnTo>
                <a:lnTo>
                  <a:pt x="2067969" y="1807539"/>
                </a:lnTo>
                <a:lnTo>
                  <a:pt x="2101977" y="1778047"/>
                </a:lnTo>
                <a:lnTo>
                  <a:pt x="2134904" y="1747378"/>
                </a:lnTo>
                <a:lnTo>
                  <a:pt x="2166719" y="1715563"/>
                </a:lnTo>
                <a:lnTo>
                  <a:pt x="2197388" y="1682636"/>
                </a:lnTo>
                <a:lnTo>
                  <a:pt x="2226879" y="1648628"/>
                </a:lnTo>
                <a:lnTo>
                  <a:pt x="2255160" y="1613573"/>
                </a:lnTo>
                <a:lnTo>
                  <a:pt x="2282197" y="1577503"/>
                </a:lnTo>
                <a:lnTo>
                  <a:pt x="2307958" y="1540450"/>
                </a:lnTo>
                <a:lnTo>
                  <a:pt x="2332411" y="1502449"/>
                </a:lnTo>
                <a:lnTo>
                  <a:pt x="2355523" y="1463530"/>
                </a:lnTo>
                <a:lnTo>
                  <a:pt x="2377261" y="1423726"/>
                </a:lnTo>
                <a:lnTo>
                  <a:pt x="2397593" y="1383071"/>
                </a:lnTo>
                <a:lnTo>
                  <a:pt x="2416486" y="1341597"/>
                </a:lnTo>
                <a:lnTo>
                  <a:pt x="2433907" y="1299337"/>
                </a:lnTo>
                <a:lnTo>
                  <a:pt x="2449823" y="1256322"/>
                </a:lnTo>
                <a:lnTo>
                  <a:pt x="2464203" y="1212587"/>
                </a:lnTo>
                <a:lnTo>
                  <a:pt x="2477013" y="1168162"/>
                </a:lnTo>
                <a:lnTo>
                  <a:pt x="2488221" y="1123082"/>
                </a:lnTo>
                <a:lnTo>
                  <a:pt x="2497795" y="1077379"/>
                </a:lnTo>
                <a:lnTo>
                  <a:pt x="2505700" y="1031084"/>
                </a:lnTo>
                <a:lnTo>
                  <a:pt x="2511906" y="984232"/>
                </a:lnTo>
                <a:lnTo>
                  <a:pt x="2516379" y="936854"/>
                </a:lnTo>
                <a:lnTo>
                  <a:pt x="2519087" y="888984"/>
                </a:lnTo>
                <a:lnTo>
                  <a:pt x="2519997" y="840653"/>
                </a:lnTo>
                <a:lnTo>
                  <a:pt x="2518928" y="788267"/>
                </a:lnTo>
                <a:lnTo>
                  <a:pt x="2515748" y="736425"/>
                </a:lnTo>
                <a:lnTo>
                  <a:pt x="2510499" y="685170"/>
                </a:lnTo>
                <a:lnTo>
                  <a:pt x="2503222" y="634541"/>
                </a:lnTo>
                <a:lnTo>
                  <a:pt x="2493960" y="584582"/>
                </a:lnTo>
                <a:lnTo>
                  <a:pt x="2482753" y="535334"/>
                </a:lnTo>
                <a:lnTo>
                  <a:pt x="2469643" y="486838"/>
                </a:lnTo>
                <a:lnTo>
                  <a:pt x="2454672" y="439136"/>
                </a:lnTo>
                <a:lnTo>
                  <a:pt x="2437882" y="392269"/>
                </a:lnTo>
                <a:lnTo>
                  <a:pt x="2419314" y="346280"/>
                </a:lnTo>
                <a:lnTo>
                  <a:pt x="2399009" y="301210"/>
                </a:lnTo>
                <a:lnTo>
                  <a:pt x="2377010" y="257099"/>
                </a:lnTo>
                <a:lnTo>
                  <a:pt x="2353357" y="213991"/>
                </a:lnTo>
                <a:lnTo>
                  <a:pt x="2328093" y="171927"/>
                </a:lnTo>
                <a:lnTo>
                  <a:pt x="2301259" y="130947"/>
                </a:lnTo>
                <a:lnTo>
                  <a:pt x="2272897" y="91094"/>
                </a:lnTo>
                <a:lnTo>
                  <a:pt x="2243048" y="52410"/>
                </a:lnTo>
                <a:lnTo>
                  <a:pt x="2211753" y="14936"/>
                </a:lnTo>
                <a:lnTo>
                  <a:pt x="2198271" y="0"/>
                </a:lnTo>
                <a:close/>
              </a:path>
            </a:pathLst>
          </a:custGeom>
          <a:solidFill>
            <a:srgbClr val="E2ECB7"/>
          </a:solidFill>
        </p:spPr>
        <p:txBody>
          <a:bodyPr wrap="square" lIns="0" tIns="0" rIns="0" bIns="0" rtlCol="0"/>
          <a:lstStyle/>
          <a:p>
            <a:endParaRPr b="1" i="0" dirty="0">
              <a:latin typeface="Arvo" panose="02000000000000000000" pitchFamily="2" charset="0"/>
            </a:endParaRPr>
          </a:p>
        </p:txBody>
      </p:sp>
      <p:sp>
        <p:nvSpPr>
          <p:cNvPr id="17" name="bg object 17"/>
          <p:cNvSpPr/>
          <p:nvPr/>
        </p:nvSpPr>
        <p:spPr>
          <a:xfrm>
            <a:off x="0" y="4759299"/>
            <a:ext cx="6674484" cy="2044700"/>
          </a:xfrm>
          <a:custGeom>
            <a:avLst/>
            <a:gdLst/>
            <a:ahLst/>
            <a:cxnLst/>
            <a:rect l="l" t="t" r="r" b="b"/>
            <a:pathLst>
              <a:path w="6674484" h="2044700">
                <a:moveTo>
                  <a:pt x="6522006" y="0"/>
                </a:moveTo>
                <a:lnTo>
                  <a:pt x="0" y="0"/>
                </a:lnTo>
                <a:lnTo>
                  <a:pt x="0" y="2044700"/>
                </a:lnTo>
                <a:lnTo>
                  <a:pt x="6522006" y="2044700"/>
                </a:lnTo>
                <a:lnTo>
                  <a:pt x="6570174" y="2036930"/>
                </a:lnTo>
                <a:lnTo>
                  <a:pt x="6612009" y="2015294"/>
                </a:lnTo>
                <a:lnTo>
                  <a:pt x="6645000" y="1982303"/>
                </a:lnTo>
                <a:lnTo>
                  <a:pt x="6666636" y="1940468"/>
                </a:lnTo>
                <a:lnTo>
                  <a:pt x="6674406" y="1892300"/>
                </a:lnTo>
                <a:lnTo>
                  <a:pt x="6674406" y="152400"/>
                </a:lnTo>
                <a:lnTo>
                  <a:pt x="6666636" y="104231"/>
                </a:lnTo>
                <a:lnTo>
                  <a:pt x="6645000" y="62396"/>
                </a:lnTo>
                <a:lnTo>
                  <a:pt x="6612009" y="29405"/>
                </a:lnTo>
                <a:lnTo>
                  <a:pt x="6570174" y="7769"/>
                </a:lnTo>
                <a:lnTo>
                  <a:pt x="6522006" y="0"/>
                </a:lnTo>
                <a:close/>
              </a:path>
            </a:pathLst>
          </a:custGeom>
          <a:solidFill>
            <a:srgbClr val="F0572C"/>
          </a:solidFill>
        </p:spPr>
        <p:txBody>
          <a:bodyPr wrap="square" lIns="0" tIns="0" rIns="0" bIns="0" rtlCol="0"/>
          <a:lstStyle/>
          <a:p>
            <a:endParaRPr b="1" i="0" dirty="0">
              <a:latin typeface="Arvo" panose="02000000000000000000" pitchFamily="2" charset="0"/>
            </a:endParaRPr>
          </a:p>
        </p:txBody>
      </p:sp>
      <p:sp>
        <p:nvSpPr>
          <p:cNvPr id="18" name="bg object 18"/>
          <p:cNvSpPr/>
          <p:nvPr/>
        </p:nvSpPr>
        <p:spPr>
          <a:xfrm>
            <a:off x="3965399" y="5240751"/>
            <a:ext cx="5396865" cy="1082040"/>
          </a:xfrm>
          <a:custGeom>
            <a:avLst/>
            <a:gdLst/>
            <a:ahLst/>
            <a:cxnLst/>
            <a:rect l="l" t="t" r="r" b="b"/>
            <a:pathLst>
              <a:path w="5396865" h="1082039">
                <a:moveTo>
                  <a:pt x="5244249" y="0"/>
                </a:moveTo>
                <a:lnTo>
                  <a:pt x="152400" y="0"/>
                </a:lnTo>
                <a:lnTo>
                  <a:pt x="104231" y="7769"/>
                </a:lnTo>
                <a:lnTo>
                  <a:pt x="62396" y="29405"/>
                </a:lnTo>
                <a:lnTo>
                  <a:pt x="29405" y="62396"/>
                </a:lnTo>
                <a:lnTo>
                  <a:pt x="7769" y="104231"/>
                </a:lnTo>
                <a:lnTo>
                  <a:pt x="0" y="152400"/>
                </a:lnTo>
                <a:lnTo>
                  <a:pt x="0" y="929398"/>
                </a:lnTo>
                <a:lnTo>
                  <a:pt x="7769" y="977566"/>
                </a:lnTo>
                <a:lnTo>
                  <a:pt x="29405" y="1019401"/>
                </a:lnTo>
                <a:lnTo>
                  <a:pt x="62396" y="1052392"/>
                </a:lnTo>
                <a:lnTo>
                  <a:pt x="104231" y="1074028"/>
                </a:lnTo>
                <a:lnTo>
                  <a:pt x="152400" y="1081798"/>
                </a:lnTo>
                <a:lnTo>
                  <a:pt x="5244249" y="1081798"/>
                </a:lnTo>
                <a:lnTo>
                  <a:pt x="5292417" y="1074028"/>
                </a:lnTo>
                <a:lnTo>
                  <a:pt x="5334252" y="1052392"/>
                </a:lnTo>
                <a:lnTo>
                  <a:pt x="5367243" y="1019401"/>
                </a:lnTo>
                <a:lnTo>
                  <a:pt x="5388879" y="977566"/>
                </a:lnTo>
                <a:lnTo>
                  <a:pt x="5396649" y="929398"/>
                </a:lnTo>
                <a:lnTo>
                  <a:pt x="5396649" y="152400"/>
                </a:lnTo>
                <a:lnTo>
                  <a:pt x="5388879" y="104231"/>
                </a:lnTo>
                <a:lnTo>
                  <a:pt x="5367243" y="62396"/>
                </a:lnTo>
                <a:lnTo>
                  <a:pt x="5334252" y="29405"/>
                </a:lnTo>
                <a:lnTo>
                  <a:pt x="5292417" y="7769"/>
                </a:lnTo>
                <a:lnTo>
                  <a:pt x="5244249" y="0"/>
                </a:lnTo>
                <a:close/>
              </a:path>
            </a:pathLst>
          </a:custGeom>
          <a:solidFill>
            <a:srgbClr val="352E50"/>
          </a:solidFill>
        </p:spPr>
        <p:txBody>
          <a:bodyPr wrap="square" lIns="0" tIns="0" rIns="0" bIns="0" rtlCol="0"/>
          <a:lstStyle/>
          <a:p>
            <a:endParaRPr b="1" i="0" dirty="0">
              <a:latin typeface="Arvo" panose="02000000000000000000" pitchFamily="2" charset="0"/>
            </a:endParaRPr>
          </a:p>
        </p:txBody>
      </p:sp>
      <p:sp>
        <p:nvSpPr>
          <p:cNvPr id="19" name="bg object 19"/>
          <p:cNvSpPr/>
          <p:nvPr/>
        </p:nvSpPr>
        <p:spPr>
          <a:xfrm>
            <a:off x="7122549" y="800100"/>
            <a:ext cx="2239645" cy="2567940"/>
          </a:xfrm>
          <a:custGeom>
            <a:avLst/>
            <a:gdLst/>
            <a:ahLst/>
            <a:cxnLst/>
            <a:rect l="l" t="t" r="r" b="b"/>
            <a:pathLst>
              <a:path w="2239645" h="2567940">
                <a:moveTo>
                  <a:pt x="2087105" y="0"/>
                </a:moveTo>
                <a:lnTo>
                  <a:pt x="152400" y="0"/>
                </a:lnTo>
                <a:lnTo>
                  <a:pt x="104231" y="7769"/>
                </a:lnTo>
                <a:lnTo>
                  <a:pt x="62396" y="29405"/>
                </a:lnTo>
                <a:lnTo>
                  <a:pt x="29405" y="62396"/>
                </a:lnTo>
                <a:lnTo>
                  <a:pt x="7769" y="104231"/>
                </a:lnTo>
                <a:lnTo>
                  <a:pt x="0" y="152400"/>
                </a:lnTo>
                <a:lnTo>
                  <a:pt x="0" y="2415298"/>
                </a:lnTo>
                <a:lnTo>
                  <a:pt x="7769" y="2463471"/>
                </a:lnTo>
                <a:lnTo>
                  <a:pt x="29405" y="2505307"/>
                </a:lnTo>
                <a:lnTo>
                  <a:pt x="62396" y="2538296"/>
                </a:lnTo>
                <a:lnTo>
                  <a:pt x="104231" y="2559929"/>
                </a:lnTo>
                <a:lnTo>
                  <a:pt x="152400" y="2567698"/>
                </a:lnTo>
                <a:lnTo>
                  <a:pt x="2087105" y="2567698"/>
                </a:lnTo>
                <a:lnTo>
                  <a:pt x="2135273" y="2559929"/>
                </a:lnTo>
                <a:lnTo>
                  <a:pt x="2177108" y="2538296"/>
                </a:lnTo>
                <a:lnTo>
                  <a:pt x="2210099" y="2505307"/>
                </a:lnTo>
                <a:lnTo>
                  <a:pt x="2231735" y="2463471"/>
                </a:lnTo>
                <a:lnTo>
                  <a:pt x="2239505" y="2415298"/>
                </a:lnTo>
                <a:lnTo>
                  <a:pt x="2239505" y="152400"/>
                </a:lnTo>
                <a:lnTo>
                  <a:pt x="2231735" y="104231"/>
                </a:lnTo>
                <a:lnTo>
                  <a:pt x="2210099" y="62396"/>
                </a:lnTo>
                <a:lnTo>
                  <a:pt x="2177108" y="29405"/>
                </a:lnTo>
                <a:lnTo>
                  <a:pt x="2135273" y="7769"/>
                </a:lnTo>
                <a:lnTo>
                  <a:pt x="2087105" y="0"/>
                </a:lnTo>
                <a:close/>
              </a:path>
            </a:pathLst>
          </a:custGeom>
          <a:solidFill>
            <a:srgbClr val="E8F1F5"/>
          </a:solidFill>
        </p:spPr>
        <p:txBody>
          <a:bodyPr wrap="square" lIns="0" tIns="0" rIns="0" bIns="0" rtlCol="0"/>
          <a:lstStyle/>
          <a:p>
            <a:endParaRPr b="1" i="0" dirty="0">
              <a:latin typeface="Arvo" panose="02000000000000000000" pitchFamily="2" charset="0"/>
            </a:endParaRPr>
          </a:p>
        </p:txBody>
      </p:sp>
      <p:sp>
        <p:nvSpPr>
          <p:cNvPr id="20" name="bg object 20"/>
          <p:cNvSpPr/>
          <p:nvPr/>
        </p:nvSpPr>
        <p:spPr>
          <a:xfrm>
            <a:off x="575999" y="1714500"/>
            <a:ext cx="101600" cy="101600"/>
          </a:xfrm>
          <a:prstGeom prst="rect">
            <a:avLst/>
          </a:prstGeom>
          <a:blipFill>
            <a:blip r:embed="rId2" cstate="print"/>
            <a:stretch>
              <a:fillRect/>
            </a:stretch>
          </a:blipFill>
        </p:spPr>
        <p:txBody>
          <a:bodyPr wrap="square" lIns="0" tIns="0" rIns="0" bIns="0" rtlCol="0"/>
          <a:lstStyle/>
          <a:p>
            <a:endParaRPr b="1" i="0" dirty="0">
              <a:latin typeface="Arvo" panose="02000000000000000000" pitchFamily="2" charset="0"/>
            </a:endParaRPr>
          </a:p>
        </p:txBody>
      </p:sp>
      <p:sp>
        <p:nvSpPr>
          <p:cNvPr id="21" name="bg object 21"/>
          <p:cNvSpPr/>
          <p:nvPr/>
        </p:nvSpPr>
        <p:spPr>
          <a:xfrm>
            <a:off x="747449" y="1714500"/>
            <a:ext cx="101599" cy="101600"/>
          </a:xfrm>
          <a:prstGeom prst="rect">
            <a:avLst/>
          </a:prstGeom>
          <a:blipFill>
            <a:blip r:embed="rId3" cstate="print"/>
            <a:stretch>
              <a:fillRect/>
            </a:stretch>
          </a:blipFill>
        </p:spPr>
        <p:txBody>
          <a:bodyPr wrap="square" lIns="0" tIns="0" rIns="0" bIns="0" rtlCol="0"/>
          <a:lstStyle/>
          <a:p>
            <a:endParaRPr b="1" i="0" dirty="0">
              <a:latin typeface="Arvo" panose="02000000000000000000" pitchFamily="2" charset="0"/>
            </a:endParaRPr>
          </a:p>
        </p:txBody>
      </p:sp>
      <p:sp>
        <p:nvSpPr>
          <p:cNvPr id="22" name="bg object 22"/>
          <p:cNvSpPr/>
          <p:nvPr/>
        </p:nvSpPr>
        <p:spPr>
          <a:xfrm>
            <a:off x="918899" y="1714500"/>
            <a:ext cx="101600" cy="101600"/>
          </a:xfrm>
          <a:prstGeom prst="rect">
            <a:avLst/>
          </a:prstGeom>
          <a:blipFill>
            <a:blip r:embed="rId4" cstate="print"/>
            <a:stretch>
              <a:fillRect/>
            </a:stretch>
          </a:blipFill>
        </p:spPr>
        <p:txBody>
          <a:bodyPr wrap="square" lIns="0" tIns="0" rIns="0" bIns="0" rtlCol="0"/>
          <a:lstStyle/>
          <a:p>
            <a:endParaRPr b="1" i="0" dirty="0">
              <a:latin typeface="Arvo" panose="02000000000000000000" pitchFamily="2" charset="0"/>
            </a:endParaRPr>
          </a:p>
        </p:txBody>
      </p:sp>
      <p:sp>
        <p:nvSpPr>
          <p:cNvPr id="23" name="bg object 23"/>
          <p:cNvSpPr/>
          <p:nvPr/>
        </p:nvSpPr>
        <p:spPr>
          <a:xfrm>
            <a:off x="4404373" y="5586602"/>
            <a:ext cx="388620" cy="395605"/>
          </a:xfrm>
          <a:custGeom>
            <a:avLst/>
            <a:gdLst/>
            <a:ahLst/>
            <a:cxnLst/>
            <a:rect l="l" t="t" r="r" b="b"/>
            <a:pathLst>
              <a:path w="388620" h="395604">
                <a:moveTo>
                  <a:pt x="307809" y="153504"/>
                </a:moveTo>
                <a:lnTo>
                  <a:pt x="301015" y="146596"/>
                </a:lnTo>
                <a:lnTo>
                  <a:pt x="292646" y="146596"/>
                </a:lnTo>
                <a:lnTo>
                  <a:pt x="284276" y="146596"/>
                </a:lnTo>
                <a:lnTo>
                  <a:pt x="277482" y="153504"/>
                </a:lnTo>
                <a:lnTo>
                  <a:pt x="277482" y="170548"/>
                </a:lnTo>
                <a:lnTo>
                  <a:pt x="284276" y="177457"/>
                </a:lnTo>
                <a:lnTo>
                  <a:pt x="301015" y="177457"/>
                </a:lnTo>
                <a:lnTo>
                  <a:pt x="307809" y="170548"/>
                </a:lnTo>
                <a:lnTo>
                  <a:pt x="307809" y="153504"/>
                </a:lnTo>
                <a:close/>
              </a:path>
              <a:path w="388620" h="395604">
                <a:moveTo>
                  <a:pt x="388175" y="92595"/>
                </a:moveTo>
                <a:lnTo>
                  <a:pt x="383400" y="68580"/>
                </a:lnTo>
                <a:lnTo>
                  <a:pt x="370395" y="48958"/>
                </a:lnTo>
                <a:lnTo>
                  <a:pt x="351104" y="35712"/>
                </a:lnTo>
                <a:lnTo>
                  <a:pt x="327520" y="30861"/>
                </a:lnTo>
                <a:lnTo>
                  <a:pt x="307809" y="30861"/>
                </a:lnTo>
                <a:lnTo>
                  <a:pt x="307809" y="6908"/>
                </a:lnTo>
                <a:lnTo>
                  <a:pt x="301015" y="0"/>
                </a:lnTo>
                <a:lnTo>
                  <a:pt x="284276" y="0"/>
                </a:lnTo>
                <a:lnTo>
                  <a:pt x="277482" y="6908"/>
                </a:lnTo>
                <a:lnTo>
                  <a:pt x="277482" y="30861"/>
                </a:lnTo>
                <a:lnTo>
                  <a:pt x="208495" y="30861"/>
                </a:lnTo>
                <a:lnTo>
                  <a:pt x="208495" y="6908"/>
                </a:lnTo>
                <a:lnTo>
                  <a:pt x="201701" y="0"/>
                </a:lnTo>
                <a:lnTo>
                  <a:pt x="184950" y="0"/>
                </a:lnTo>
                <a:lnTo>
                  <a:pt x="178168" y="6908"/>
                </a:lnTo>
                <a:lnTo>
                  <a:pt x="178168" y="30861"/>
                </a:lnTo>
                <a:lnTo>
                  <a:pt x="109931" y="30861"/>
                </a:lnTo>
                <a:lnTo>
                  <a:pt x="109931" y="6908"/>
                </a:lnTo>
                <a:lnTo>
                  <a:pt x="103149" y="0"/>
                </a:lnTo>
                <a:lnTo>
                  <a:pt x="86398" y="0"/>
                </a:lnTo>
                <a:lnTo>
                  <a:pt x="79603" y="6908"/>
                </a:lnTo>
                <a:lnTo>
                  <a:pt x="79603" y="30861"/>
                </a:lnTo>
                <a:lnTo>
                  <a:pt x="60655" y="30861"/>
                </a:lnTo>
                <a:lnTo>
                  <a:pt x="37071" y="35712"/>
                </a:lnTo>
                <a:lnTo>
                  <a:pt x="17792" y="48958"/>
                </a:lnTo>
                <a:lnTo>
                  <a:pt x="4775" y="68580"/>
                </a:lnTo>
                <a:lnTo>
                  <a:pt x="0" y="92595"/>
                </a:lnTo>
                <a:lnTo>
                  <a:pt x="0" y="333336"/>
                </a:lnTo>
                <a:lnTo>
                  <a:pt x="4775" y="357339"/>
                </a:lnTo>
                <a:lnTo>
                  <a:pt x="17792" y="376961"/>
                </a:lnTo>
                <a:lnTo>
                  <a:pt x="37071" y="390207"/>
                </a:lnTo>
                <a:lnTo>
                  <a:pt x="60655" y="395071"/>
                </a:lnTo>
                <a:lnTo>
                  <a:pt x="185026" y="395071"/>
                </a:lnTo>
                <a:lnTo>
                  <a:pt x="191808" y="388162"/>
                </a:lnTo>
                <a:lnTo>
                  <a:pt x="191808" y="371119"/>
                </a:lnTo>
                <a:lnTo>
                  <a:pt x="185026" y="364210"/>
                </a:lnTo>
                <a:lnTo>
                  <a:pt x="60655" y="364210"/>
                </a:lnTo>
                <a:lnTo>
                  <a:pt x="48869" y="361772"/>
                </a:lnTo>
                <a:lnTo>
                  <a:pt x="39230" y="355155"/>
                </a:lnTo>
                <a:lnTo>
                  <a:pt x="32715" y="345338"/>
                </a:lnTo>
                <a:lnTo>
                  <a:pt x="30327" y="333336"/>
                </a:lnTo>
                <a:lnTo>
                  <a:pt x="30327" y="92595"/>
                </a:lnTo>
                <a:lnTo>
                  <a:pt x="32715" y="80581"/>
                </a:lnTo>
                <a:lnTo>
                  <a:pt x="39230" y="70777"/>
                </a:lnTo>
                <a:lnTo>
                  <a:pt x="48869" y="64147"/>
                </a:lnTo>
                <a:lnTo>
                  <a:pt x="60655" y="61722"/>
                </a:lnTo>
                <a:lnTo>
                  <a:pt x="79603" y="61722"/>
                </a:lnTo>
                <a:lnTo>
                  <a:pt x="79603" y="85686"/>
                </a:lnTo>
                <a:lnTo>
                  <a:pt x="86398" y="92595"/>
                </a:lnTo>
                <a:lnTo>
                  <a:pt x="103149" y="92595"/>
                </a:lnTo>
                <a:lnTo>
                  <a:pt x="109931" y="85686"/>
                </a:lnTo>
                <a:lnTo>
                  <a:pt x="109931" y="61722"/>
                </a:lnTo>
                <a:lnTo>
                  <a:pt x="178168" y="61722"/>
                </a:lnTo>
                <a:lnTo>
                  <a:pt x="178168" y="85686"/>
                </a:lnTo>
                <a:lnTo>
                  <a:pt x="184950" y="92595"/>
                </a:lnTo>
                <a:lnTo>
                  <a:pt x="201701" y="92595"/>
                </a:lnTo>
                <a:lnTo>
                  <a:pt x="208495" y="85686"/>
                </a:lnTo>
                <a:lnTo>
                  <a:pt x="208495" y="61722"/>
                </a:lnTo>
                <a:lnTo>
                  <a:pt x="277482" y="61722"/>
                </a:lnTo>
                <a:lnTo>
                  <a:pt x="277482" y="85686"/>
                </a:lnTo>
                <a:lnTo>
                  <a:pt x="284276" y="92595"/>
                </a:lnTo>
                <a:lnTo>
                  <a:pt x="301015" y="92595"/>
                </a:lnTo>
                <a:lnTo>
                  <a:pt x="307809" y="85686"/>
                </a:lnTo>
                <a:lnTo>
                  <a:pt x="307809" y="61722"/>
                </a:lnTo>
                <a:lnTo>
                  <a:pt x="327520" y="61722"/>
                </a:lnTo>
                <a:lnTo>
                  <a:pt x="339318" y="64147"/>
                </a:lnTo>
                <a:lnTo>
                  <a:pt x="348957" y="70777"/>
                </a:lnTo>
                <a:lnTo>
                  <a:pt x="355460" y="80581"/>
                </a:lnTo>
                <a:lnTo>
                  <a:pt x="357847" y="92595"/>
                </a:lnTo>
                <a:lnTo>
                  <a:pt x="357847" y="189077"/>
                </a:lnTo>
                <a:lnTo>
                  <a:pt x="364629" y="195986"/>
                </a:lnTo>
                <a:lnTo>
                  <a:pt x="381381" y="195986"/>
                </a:lnTo>
                <a:lnTo>
                  <a:pt x="388175" y="189077"/>
                </a:lnTo>
                <a:lnTo>
                  <a:pt x="388175" y="92595"/>
                </a:lnTo>
                <a:close/>
              </a:path>
            </a:pathLst>
          </a:custGeom>
          <a:solidFill>
            <a:srgbClr val="F0572C"/>
          </a:solidFill>
        </p:spPr>
        <p:txBody>
          <a:bodyPr wrap="square" lIns="0" tIns="0" rIns="0" bIns="0" rtlCol="0"/>
          <a:lstStyle/>
          <a:p>
            <a:endParaRPr b="1" i="0" dirty="0">
              <a:latin typeface="Arvo" panose="02000000000000000000" pitchFamily="2" charset="0"/>
            </a:endParaRPr>
          </a:p>
        </p:txBody>
      </p:sp>
      <p:sp>
        <p:nvSpPr>
          <p:cNvPr id="24" name="bg object 24"/>
          <p:cNvSpPr/>
          <p:nvPr/>
        </p:nvSpPr>
        <p:spPr>
          <a:xfrm>
            <a:off x="4609089" y="5794927"/>
            <a:ext cx="183464" cy="186740"/>
          </a:xfrm>
          <a:prstGeom prst="rect">
            <a:avLst/>
          </a:prstGeom>
          <a:blipFill>
            <a:blip r:embed="rId5" cstate="print"/>
            <a:stretch>
              <a:fillRect/>
            </a:stretch>
          </a:blipFill>
        </p:spPr>
        <p:txBody>
          <a:bodyPr wrap="square" lIns="0" tIns="0" rIns="0" bIns="0" rtlCol="0"/>
          <a:lstStyle/>
          <a:p>
            <a:endParaRPr b="1" i="0" dirty="0">
              <a:latin typeface="Arvo" panose="02000000000000000000" pitchFamily="2" charset="0"/>
            </a:endParaRPr>
          </a:p>
        </p:txBody>
      </p:sp>
      <p:sp>
        <p:nvSpPr>
          <p:cNvPr id="25" name="bg object 25"/>
          <p:cNvSpPr/>
          <p:nvPr/>
        </p:nvSpPr>
        <p:spPr>
          <a:xfrm>
            <a:off x="4483989" y="5733198"/>
            <a:ext cx="162560" cy="165735"/>
          </a:xfrm>
          <a:custGeom>
            <a:avLst/>
            <a:gdLst/>
            <a:ahLst/>
            <a:cxnLst/>
            <a:rect l="l" t="t" r="r" b="b"/>
            <a:pathLst>
              <a:path w="162560" h="165735">
                <a:moveTo>
                  <a:pt x="30327" y="141173"/>
                </a:moveTo>
                <a:lnTo>
                  <a:pt x="23533" y="134264"/>
                </a:lnTo>
                <a:lnTo>
                  <a:pt x="15163" y="134264"/>
                </a:lnTo>
                <a:lnTo>
                  <a:pt x="6794" y="134264"/>
                </a:lnTo>
                <a:lnTo>
                  <a:pt x="0" y="141173"/>
                </a:lnTo>
                <a:lnTo>
                  <a:pt x="0" y="158216"/>
                </a:lnTo>
                <a:lnTo>
                  <a:pt x="6794" y="165125"/>
                </a:lnTo>
                <a:lnTo>
                  <a:pt x="23533" y="165125"/>
                </a:lnTo>
                <a:lnTo>
                  <a:pt x="30327" y="158216"/>
                </a:lnTo>
                <a:lnTo>
                  <a:pt x="30327" y="141173"/>
                </a:lnTo>
                <a:close/>
              </a:path>
              <a:path w="162560" h="165735">
                <a:moveTo>
                  <a:pt x="30327" y="74041"/>
                </a:moveTo>
                <a:lnTo>
                  <a:pt x="23533" y="67132"/>
                </a:lnTo>
                <a:lnTo>
                  <a:pt x="15163" y="67132"/>
                </a:lnTo>
                <a:lnTo>
                  <a:pt x="6794" y="67132"/>
                </a:lnTo>
                <a:lnTo>
                  <a:pt x="0" y="74041"/>
                </a:lnTo>
                <a:lnTo>
                  <a:pt x="0" y="91084"/>
                </a:lnTo>
                <a:lnTo>
                  <a:pt x="6794" y="97993"/>
                </a:lnTo>
                <a:lnTo>
                  <a:pt x="23533" y="97993"/>
                </a:lnTo>
                <a:lnTo>
                  <a:pt x="30327" y="91084"/>
                </a:lnTo>
                <a:lnTo>
                  <a:pt x="30327" y="74041"/>
                </a:lnTo>
                <a:close/>
              </a:path>
              <a:path w="162560" h="165735">
                <a:moveTo>
                  <a:pt x="30327" y="6908"/>
                </a:moveTo>
                <a:lnTo>
                  <a:pt x="23533" y="0"/>
                </a:lnTo>
                <a:lnTo>
                  <a:pt x="15163" y="0"/>
                </a:lnTo>
                <a:lnTo>
                  <a:pt x="6794" y="0"/>
                </a:lnTo>
                <a:lnTo>
                  <a:pt x="0" y="6908"/>
                </a:lnTo>
                <a:lnTo>
                  <a:pt x="0" y="23952"/>
                </a:lnTo>
                <a:lnTo>
                  <a:pt x="6794" y="30861"/>
                </a:lnTo>
                <a:lnTo>
                  <a:pt x="23533" y="30861"/>
                </a:lnTo>
                <a:lnTo>
                  <a:pt x="30327" y="23952"/>
                </a:lnTo>
                <a:lnTo>
                  <a:pt x="30327" y="6908"/>
                </a:lnTo>
                <a:close/>
              </a:path>
              <a:path w="162560" h="165735">
                <a:moveTo>
                  <a:pt x="96278" y="141173"/>
                </a:moveTo>
                <a:lnTo>
                  <a:pt x="89484" y="134264"/>
                </a:lnTo>
                <a:lnTo>
                  <a:pt x="81114" y="134264"/>
                </a:lnTo>
                <a:lnTo>
                  <a:pt x="72745" y="134264"/>
                </a:lnTo>
                <a:lnTo>
                  <a:pt x="65951" y="141173"/>
                </a:lnTo>
                <a:lnTo>
                  <a:pt x="65951" y="158216"/>
                </a:lnTo>
                <a:lnTo>
                  <a:pt x="72745" y="165125"/>
                </a:lnTo>
                <a:lnTo>
                  <a:pt x="89484" y="165125"/>
                </a:lnTo>
                <a:lnTo>
                  <a:pt x="96278" y="158216"/>
                </a:lnTo>
                <a:lnTo>
                  <a:pt x="96278" y="141173"/>
                </a:lnTo>
                <a:close/>
              </a:path>
              <a:path w="162560" h="165735">
                <a:moveTo>
                  <a:pt x="96278" y="74041"/>
                </a:moveTo>
                <a:lnTo>
                  <a:pt x="89484" y="67132"/>
                </a:lnTo>
                <a:lnTo>
                  <a:pt x="81114" y="67132"/>
                </a:lnTo>
                <a:lnTo>
                  <a:pt x="72745" y="67132"/>
                </a:lnTo>
                <a:lnTo>
                  <a:pt x="65951" y="74041"/>
                </a:lnTo>
                <a:lnTo>
                  <a:pt x="65951" y="91084"/>
                </a:lnTo>
                <a:lnTo>
                  <a:pt x="72745" y="97993"/>
                </a:lnTo>
                <a:lnTo>
                  <a:pt x="89484" y="97993"/>
                </a:lnTo>
                <a:lnTo>
                  <a:pt x="96278" y="91084"/>
                </a:lnTo>
                <a:lnTo>
                  <a:pt x="96278" y="74041"/>
                </a:lnTo>
                <a:close/>
              </a:path>
              <a:path w="162560" h="165735">
                <a:moveTo>
                  <a:pt x="96278" y="6908"/>
                </a:moveTo>
                <a:lnTo>
                  <a:pt x="89484" y="0"/>
                </a:lnTo>
                <a:lnTo>
                  <a:pt x="81114" y="0"/>
                </a:lnTo>
                <a:lnTo>
                  <a:pt x="72745" y="0"/>
                </a:lnTo>
                <a:lnTo>
                  <a:pt x="65951" y="6908"/>
                </a:lnTo>
                <a:lnTo>
                  <a:pt x="65951" y="23952"/>
                </a:lnTo>
                <a:lnTo>
                  <a:pt x="72745" y="30861"/>
                </a:lnTo>
                <a:lnTo>
                  <a:pt x="89484" y="30861"/>
                </a:lnTo>
                <a:lnTo>
                  <a:pt x="96278" y="23952"/>
                </a:lnTo>
                <a:lnTo>
                  <a:pt x="96278" y="6908"/>
                </a:lnTo>
                <a:close/>
              </a:path>
              <a:path w="162560" h="165735">
                <a:moveTo>
                  <a:pt x="162242" y="6908"/>
                </a:moveTo>
                <a:lnTo>
                  <a:pt x="155448" y="0"/>
                </a:lnTo>
                <a:lnTo>
                  <a:pt x="147078" y="0"/>
                </a:lnTo>
                <a:lnTo>
                  <a:pt x="138709" y="0"/>
                </a:lnTo>
                <a:lnTo>
                  <a:pt x="131914" y="6908"/>
                </a:lnTo>
                <a:lnTo>
                  <a:pt x="131914" y="23952"/>
                </a:lnTo>
                <a:lnTo>
                  <a:pt x="138709" y="30861"/>
                </a:lnTo>
                <a:lnTo>
                  <a:pt x="155448" y="30861"/>
                </a:lnTo>
                <a:lnTo>
                  <a:pt x="162242" y="23952"/>
                </a:lnTo>
                <a:lnTo>
                  <a:pt x="162242" y="6908"/>
                </a:lnTo>
                <a:close/>
              </a:path>
            </a:pathLst>
          </a:custGeom>
          <a:solidFill>
            <a:srgbClr val="F0572C"/>
          </a:solidFill>
        </p:spPr>
        <p:txBody>
          <a:bodyPr wrap="square" lIns="0" tIns="0" rIns="0" bIns="0" rtlCol="0"/>
          <a:lstStyle/>
          <a:p>
            <a:endParaRPr b="1" i="0" dirty="0">
              <a:latin typeface="Arvo" panose="02000000000000000000" pitchFamily="2" charset="0"/>
            </a:endParaRPr>
          </a:p>
        </p:txBody>
      </p:sp>
      <p:sp>
        <p:nvSpPr>
          <p:cNvPr id="26" name="bg object 26"/>
          <p:cNvSpPr/>
          <p:nvPr/>
        </p:nvSpPr>
        <p:spPr>
          <a:xfrm>
            <a:off x="7096673" y="5827905"/>
            <a:ext cx="405765" cy="154305"/>
          </a:xfrm>
          <a:custGeom>
            <a:avLst/>
            <a:gdLst/>
            <a:ahLst/>
            <a:cxnLst/>
            <a:rect l="l" t="t" r="r" b="b"/>
            <a:pathLst>
              <a:path w="405765" h="154304">
                <a:moveTo>
                  <a:pt x="301269" y="5"/>
                </a:moveTo>
                <a:lnTo>
                  <a:pt x="295211" y="2233"/>
                </a:lnTo>
                <a:lnTo>
                  <a:pt x="290449" y="6518"/>
                </a:lnTo>
                <a:lnTo>
                  <a:pt x="287642" y="12456"/>
                </a:lnTo>
                <a:lnTo>
                  <a:pt x="287407" y="18984"/>
                </a:lnTo>
                <a:lnTo>
                  <a:pt x="289690" y="24885"/>
                </a:lnTo>
                <a:lnTo>
                  <a:pt x="294082" y="29521"/>
                </a:lnTo>
                <a:lnTo>
                  <a:pt x="300177" y="32256"/>
                </a:lnTo>
                <a:lnTo>
                  <a:pt x="333480" y="42214"/>
                </a:lnTo>
                <a:lnTo>
                  <a:pt x="355595" y="52981"/>
                </a:lnTo>
                <a:lnTo>
                  <a:pt x="367873" y="63183"/>
                </a:lnTo>
                <a:lnTo>
                  <a:pt x="371665" y="71448"/>
                </a:lnTo>
                <a:lnTo>
                  <a:pt x="359551" y="87464"/>
                </a:lnTo>
                <a:lnTo>
                  <a:pt x="325283" y="103520"/>
                </a:lnTo>
                <a:lnTo>
                  <a:pt x="271972" y="115887"/>
                </a:lnTo>
                <a:lnTo>
                  <a:pt x="202730" y="120838"/>
                </a:lnTo>
                <a:lnTo>
                  <a:pt x="133492" y="115887"/>
                </a:lnTo>
                <a:lnTo>
                  <a:pt x="80181" y="103520"/>
                </a:lnTo>
                <a:lnTo>
                  <a:pt x="45910" y="87464"/>
                </a:lnTo>
                <a:lnTo>
                  <a:pt x="33794" y="71448"/>
                </a:lnTo>
                <a:lnTo>
                  <a:pt x="37588" y="63183"/>
                </a:lnTo>
                <a:lnTo>
                  <a:pt x="49868" y="52981"/>
                </a:lnTo>
                <a:lnTo>
                  <a:pt x="71979" y="42214"/>
                </a:lnTo>
                <a:lnTo>
                  <a:pt x="105270" y="32256"/>
                </a:lnTo>
                <a:lnTo>
                  <a:pt x="111368" y="29521"/>
                </a:lnTo>
                <a:lnTo>
                  <a:pt x="104178" y="0"/>
                </a:lnTo>
                <a:lnTo>
                  <a:pt x="97485" y="239"/>
                </a:lnTo>
                <a:lnTo>
                  <a:pt x="55731" y="13073"/>
                </a:lnTo>
                <a:lnTo>
                  <a:pt x="25168" y="29509"/>
                </a:lnTo>
                <a:lnTo>
                  <a:pt x="6391" y="49113"/>
                </a:lnTo>
                <a:lnTo>
                  <a:pt x="0" y="71448"/>
                </a:lnTo>
                <a:lnTo>
                  <a:pt x="11414" y="100754"/>
                </a:lnTo>
                <a:lnTo>
                  <a:pt x="42352" y="123760"/>
                </a:lnTo>
                <a:lnTo>
                  <a:pt x="87856" y="140343"/>
                </a:lnTo>
                <a:lnTo>
                  <a:pt x="142968" y="150383"/>
                </a:lnTo>
                <a:lnTo>
                  <a:pt x="202730" y="153757"/>
                </a:lnTo>
                <a:lnTo>
                  <a:pt x="262496" y="150383"/>
                </a:lnTo>
                <a:lnTo>
                  <a:pt x="317609" y="140343"/>
                </a:lnTo>
                <a:lnTo>
                  <a:pt x="363111" y="123760"/>
                </a:lnTo>
                <a:lnTo>
                  <a:pt x="394046" y="100754"/>
                </a:lnTo>
                <a:lnTo>
                  <a:pt x="405460" y="71448"/>
                </a:lnTo>
                <a:lnTo>
                  <a:pt x="399068" y="49113"/>
                </a:lnTo>
                <a:lnTo>
                  <a:pt x="380290" y="29509"/>
                </a:lnTo>
                <a:lnTo>
                  <a:pt x="349722" y="13073"/>
                </a:lnTo>
                <a:lnTo>
                  <a:pt x="307962" y="239"/>
                </a:lnTo>
                <a:lnTo>
                  <a:pt x="301269" y="5"/>
                </a:lnTo>
                <a:close/>
              </a:path>
            </a:pathLst>
          </a:custGeom>
          <a:solidFill>
            <a:srgbClr val="F0572C"/>
          </a:solidFill>
        </p:spPr>
        <p:txBody>
          <a:bodyPr wrap="square" lIns="0" tIns="0" rIns="0" bIns="0" rtlCol="0"/>
          <a:lstStyle/>
          <a:p>
            <a:endParaRPr b="1" i="0" dirty="0">
              <a:latin typeface="Arvo" panose="02000000000000000000" pitchFamily="2" charset="0"/>
            </a:endParaRPr>
          </a:p>
        </p:txBody>
      </p:sp>
      <p:sp>
        <p:nvSpPr>
          <p:cNvPr id="27" name="bg object 27"/>
          <p:cNvSpPr/>
          <p:nvPr/>
        </p:nvSpPr>
        <p:spPr>
          <a:xfrm>
            <a:off x="7181329" y="5587123"/>
            <a:ext cx="236854" cy="328930"/>
          </a:xfrm>
          <a:custGeom>
            <a:avLst/>
            <a:gdLst/>
            <a:ahLst/>
            <a:cxnLst/>
            <a:rect l="l" t="t" r="r" b="b"/>
            <a:pathLst>
              <a:path w="236854" h="328929">
                <a:moveTo>
                  <a:pt x="134975" y="105613"/>
                </a:moveTo>
                <a:lnTo>
                  <a:pt x="127406" y="98247"/>
                </a:lnTo>
                <a:lnTo>
                  <a:pt x="108762" y="98247"/>
                </a:lnTo>
                <a:lnTo>
                  <a:pt x="101193" y="105613"/>
                </a:lnTo>
                <a:lnTo>
                  <a:pt x="101193" y="123786"/>
                </a:lnTo>
                <a:lnTo>
                  <a:pt x="108762" y="131165"/>
                </a:lnTo>
                <a:lnTo>
                  <a:pt x="118084" y="131165"/>
                </a:lnTo>
                <a:lnTo>
                  <a:pt x="127406" y="131165"/>
                </a:lnTo>
                <a:lnTo>
                  <a:pt x="134975" y="123786"/>
                </a:lnTo>
                <a:lnTo>
                  <a:pt x="134975" y="105613"/>
                </a:lnTo>
                <a:close/>
              </a:path>
              <a:path w="236854" h="328929">
                <a:moveTo>
                  <a:pt x="236347" y="114706"/>
                </a:moveTo>
                <a:lnTo>
                  <a:pt x="233692" y="90512"/>
                </a:lnTo>
                <a:lnTo>
                  <a:pt x="225996" y="67614"/>
                </a:lnTo>
                <a:lnTo>
                  <a:pt x="224624" y="65316"/>
                </a:lnTo>
                <a:lnTo>
                  <a:pt x="213575" y="46761"/>
                </a:lnTo>
                <a:lnTo>
                  <a:pt x="196811" y="28714"/>
                </a:lnTo>
                <a:lnTo>
                  <a:pt x="176491" y="14516"/>
                </a:lnTo>
                <a:lnTo>
                  <a:pt x="168770" y="11239"/>
                </a:lnTo>
                <a:lnTo>
                  <a:pt x="168770" y="114706"/>
                </a:lnTo>
                <a:lnTo>
                  <a:pt x="164769" y="133908"/>
                </a:lnTo>
                <a:lnTo>
                  <a:pt x="153898" y="149606"/>
                </a:lnTo>
                <a:lnTo>
                  <a:pt x="137782" y="160197"/>
                </a:lnTo>
                <a:lnTo>
                  <a:pt x="118084" y="164084"/>
                </a:lnTo>
                <a:lnTo>
                  <a:pt x="98374" y="160197"/>
                </a:lnTo>
                <a:lnTo>
                  <a:pt x="82257" y="149606"/>
                </a:lnTo>
                <a:lnTo>
                  <a:pt x="71386" y="133908"/>
                </a:lnTo>
                <a:lnTo>
                  <a:pt x="67398" y="114706"/>
                </a:lnTo>
                <a:lnTo>
                  <a:pt x="71386" y="95504"/>
                </a:lnTo>
                <a:lnTo>
                  <a:pt x="82257" y="79806"/>
                </a:lnTo>
                <a:lnTo>
                  <a:pt x="98374" y="69202"/>
                </a:lnTo>
                <a:lnTo>
                  <a:pt x="118084" y="65316"/>
                </a:lnTo>
                <a:lnTo>
                  <a:pt x="137782" y="69202"/>
                </a:lnTo>
                <a:lnTo>
                  <a:pt x="153898" y="79806"/>
                </a:lnTo>
                <a:lnTo>
                  <a:pt x="164769" y="95504"/>
                </a:lnTo>
                <a:lnTo>
                  <a:pt x="168770" y="114706"/>
                </a:lnTo>
                <a:lnTo>
                  <a:pt x="168770" y="11239"/>
                </a:lnTo>
                <a:lnTo>
                  <a:pt x="153746" y="4851"/>
                </a:lnTo>
                <a:lnTo>
                  <a:pt x="129387" y="0"/>
                </a:lnTo>
                <a:lnTo>
                  <a:pt x="104267" y="254"/>
                </a:lnTo>
                <a:lnTo>
                  <a:pt x="66967" y="10858"/>
                </a:lnTo>
                <a:lnTo>
                  <a:pt x="12801" y="62306"/>
                </a:lnTo>
                <a:lnTo>
                  <a:pt x="0" y="120865"/>
                </a:lnTo>
                <a:lnTo>
                  <a:pt x="3390" y="142811"/>
                </a:lnTo>
                <a:lnTo>
                  <a:pt x="11036" y="163652"/>
                </a:lnTo>
                <a:lnTo>
                  <a:pt x="22796" y="182854"/>
                </a:lnTo>
                <a:lnTo>
                  <a:pt x="43205" y="211975"/>
                </a:lnTo>
                <a:lnTo>
                  <a:pt x="61836" y="242430"/>
                </a:lnTo>
                <a:lnTo>
                  <a:pt x="79273" y="273926"/>
                </a:lnTo>
                <a:lnTo>
                  <a:pt x="96088" y="306197"/>
                </a:lnTo>
                <a:lnTo>
                  <a:pt x="102958" y="319595"/>
                </a:lnTo>
                <a:lnTo>
                  <a:pt x="105841" y="325170"/>
                </a:lnTo>
                <a:lnTo>
                  <a:pt x="111683" y="328701"/>
                </a:lnTo>
                <a:lnTo>
                  <a:pt x="124485" y="328701"/>
                </a:lnTo>
                <a:lnTo>
                  <a:pt x="130327" y="325170"/>
                </a:lnTo>
                <a:lnTo>
                  <a:pt x="133210" y="319595"/>
                </a:lnTo>
                <a:lnTo>
                  <a:pt x="147764" y="291211"/>
                </a:lnTo>
                <a:lnTo>
                  <a:pt x="161747" y="265506"/>
                </a:lnTo>
                <a:lnTo>
                  <a:pt x="176847" y="240207"/>
                </a:lnTo>
                <a:lnTo>
                  <a:pt x="192570" y="215315"/>
                </a:lnTo>
                <a:lnTo>
                  <a:pt x="218109" y="176072"/>
                </a:lnTo>
                <a:lnTo>
                  <a:pt x="224726" y="164084"/>
                </a:lnTo>
                <a:lnTo>
                  <a:pt x="225983" y="161798"/>
                </a:lnTo>
                <a:lnTo>
                  <a:pt x="231698" y="146672"/>
                </a:lnTo>
                <a:lnTo>
                  <a:pt x="235165" y="130898"/>
                </a:lnTo>
                <a:lnTo>
                  <a:pt x="236347" y="114706"/>
                </a:lnTo>
                <a:close/>
              </a:path>
            </a:pathLst>
          </a:custGeom>
          <a:solidFill>
            <a:srgbClr val="F0572C"/>
          </a:solidFill>
        </p:spPr>
        <p:txBody>
          <a:bodyPr wrap="square" lIns="0" tIns="0" rIns="0" bIns="0" rtlCol="0"/>
          <a:lstStyle/>
          <a:p>
            <a:endParaRPr b="1" i="0" dirty="0">
              <a:latin typeface="Arvo" panose="02000000000000000000" pitchFamily="2" charset="0"/>
            </a:endParaRPr>
          </a:p>
        </p:txBody>
      </p:sp>
      <p:sp>
        <p:nvSpPr>
          <p:cNvPr id="28" name="bg object 28"/>
          <p:cNvSpPr/>
          <p:nvPr/>
        </p:nvSpPr>
        <p:spPr>
          <a:xfrm>
            <a:off x="0" y="7198194"/>
            <a:ext cx="10058400" cy="574675"/>
          </a:xfrm>
          <a:custGeom>
            <a:avLst/>
            <a:gdLst/>
            <a:ahLst/>
            <a:cxnLst/>
            <a:rect l="l" t="t" r="r" b="b"/>
            <a:pathLst>
              <a:path w="10058400" h="574675">
                <a:moveTo>
                  <a:pt x="0" y="574205"/>
                </a:moveTo>
                <a:lnTo>
                  <a:pt x="10058400" y="574205"/>
                </a:lnTo>
                <a:lnTo>
                  <a:pt x="10058400" y="0"/>
                </a:lnTo>
                <a:lnTo>
                  <a:pt x="0" y="0"/>
                </a:lnTo>
                <a:lnTo>
                  <a:pt x="0" y="574205"/>
                </a:lnTo>
                <a:close/>
              </a:path>
            </a:pathLst>
          </a:custGeom>
          <a:solidFill>
            <a:srgbClr val="E2ECB7"/>
          </a:solidFill>
        </p:spPr>
        <p:txBody>
          <a:bodyPr wrap="square" lIns="0" tIns="0" rIns="0" bIns="0" rtlCol="0"/>
          <a:lstStyle/>
          <a:p>
            <a:endParaRPr b="1" i="0" dirty="0">
              <a:latin typeface="Arvo" panose="02000000000000000000" pitchFamily="2" charset="0"/>
            </a:endParaRPr>
          </a:p>
        </p:txBody>
      </p:sp>
      <p:sp>
        <p:nvSpPr>
          <p:cNvPr id="2" name="Holder 2"/>
          <p:cNvSpPr>
            <a:spLocks noGrp="1"/>
          </p:cNvSpPr>
          <p:nvPr>
            <p:ph type="title"/>
          </p:nvPr>
        </p:nvSpPr>
        <p:spPr/>
        <p:txBody>
          <a:bodyPr lIns="0" tIns="0" rIns="0" bIns="0"/>
          <a:lstStyle>
            <a:lvl1pPr>
              <a:defRPr sz="2400" b="1" i="0">
                <a:solidFill>
                  <a:srgbClr val="352E50"/>
                </a:solidFill>
                <a:latin typeface="Arvo" panose="02000000000000000000" pitchFamily="2" charset="0"/>
                <a:cs typeface="Calibri"/>
              </a:defRPr>
            </a:lvl1pPr>
          </a:lstStyle>
          <a:p>
            <a:endParaRPr dirty="0"/>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52E50"/>
                </a:solidFill>
                <a:latin typeface="Arvo" panose="02000000000000000000" pitchFamily="2" charset="0"/>
                <a:cs typeface="Calibri"/>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15854" y="980876"/>
            <a:ext cx="2626690" cy="369332"/>
          </a:xfrm>
          <a:prstGeom prst="rect">
            <a:avLst/>
          </a:prstGeom>
        </p:spPr>
        <p:txBody>
          <a:bodyPr wrap="square" lIns="0" tIns="0" rIns="0" bIns="0">
            <a:spAutoFit/>
          </a:bodyPr>
          <a:lstStyle>
            <a:lvl1pPr>
              <a:defRPr sz="2400" b="1" i="0">
                <a:solidFill>
                  <a:srgbClr val="352E50"/>
                </a:solidFill>
                <a:latin typeface="Calibri"/>
                <a:cs typeface="Calibri"/>
              </a:defRPr>
            </a:lvl1pPr>
          </a:lstStyle>
          <a:p>
            <a:endParaRPr dirty="0"/>
          </a:p>
        </p:txBody>
      </p:sp>
      <p:sp>
        <p:nvSpPr>
          <p:cNvPr id="3" name="Holder 3"/>
          <p:cNvSpPr>
            <a:spLocks noGrp="1"/>
          </p:cNvSpPr>
          <p:nvPr>
            <p:ph type="body" idx="1"/>
          </p:nvPr>
        </p:nvSpPr>
        <p:spPr>
          <a:xfrm>
            <a:off x="502920" y="1787652"/>
            <a:ext cx="905256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419856" y="7228332"/>
            <a:ext cx="3218688" cy="276999"/>
          </a:xfrm>
          <a:prstGeom prst="rect">
            <a:avLst/>
          </a:prstGeom>
        </p:spPr>
        <p:txBody>
          <a:bodyPr wrap="square" lIns="0" tIns="0" rIns="0" bIns="0">
            <a:spAutoFit/>
          </a:bodyPr>
          <a:lstStyle>
            <a:lvl1pPr algn="ctr">
              <a:defRPr b="1" i="0">
                <a:solidFill>
                  <a:schemeClr val="tx1">
                    <a:tint val="75000"/>
                  </a:schemeClr>
                </a:solidFill>
                <a:latin typeface="Arvo" panose="02000000000000000000" pitchFamily="2" charset="0"/>
              </a:defRPr>
            </a:lvl1pPr>
          </a:lstStyle>
          <a:p>
            <a:endParaRPr lang="en-ID" dirty="0"/>
          </a:p>
        </p:txBody>
      </p:sp>
      <p:sp>
        <p:nvSpPr>
          <p:cNvPr id="5" name="Holder 5"/>
          <p:cNvSpPr>
            <a:spLocks noGrp="1"/>
          </p:cNvSpPr>
          <p:nvPr>
            <p:ph type="dt" sz="half" idx="6"/>
          </p:nvPr>
        </p:nvSpPr>
        <p:spPr>
          <a:xfrm>
            <a:off x="502920" y="7228332"/>
            <a:ext cx="2313432" cy="276999"/>
          </a:xfrm>
          <a:prstGeom prst="rect">
            <a:avLst/>
          </a:prstGeom>
        </p:spPr>
        <p:txBody>
          <a:bodyPr wrap="square" lIns="0" tIns="0" rIns="0" bIns="0">
            <a:spAutoFit/>
          </a:bodyPr>
          <a:lstStyle>
            <a:lvl1pPr algn="l">
              <a:defRPr b="1" i="0">
                <a:solidFill>
                  <a:schemeClr val="tx1">
                    <a:tint val="75000"/>
                  </a:schemeClr>
                </a:solidFill>
                <a:latin typeface="Arvo" panose="02000000000000000000" pitchFamily="2" charset="0"/>
              </a:defRPr>
            </a:lvl1pPr>
          </a:lstStyle>
          <a:p>
            <a:fld id="{1D8BD707-D9CF-40AE-B4C6-C98DA3205C09}" type="datetimeFigureOut">
              <a:rPr lang="en-US" smtClean="0"/>
              <a:pPr/>
              <a:t>2/6/2022</a:t>
            </a:fld>
            <a:endParaRPr lang="en-US" dirty="0"/>
          </a:p>
        </p:txBody>
      </p:sp>
      <p:sp>
        <p:nvSpPr>
          <p:cNvPr id="6" name="Holder 6"/>
          <p:cNvSpPr>
            <a:spLocks noGrp="1"/>
          </p:cNvSpPr>
          <p:nvPr>
            <p:ph type="sldNum" sz="quarter" idx="7"/>
          </p:nvPr>
        </p:nvSpPr>
        <p:spPr>
          <a:xfrm>
            <a:off x="7242048" y="7228332"/>
            <a:ext cx="2313432" cy="276999"/>
          </a:xfrm>
          <a:prstGeom prst="rect">
            <a:avLst/>
          </a:prstGeom>
        </p:spPr>
        <p:txBody>
          <a:bodyPr wrap="square" lIns="0" tIns="0" rIns="0" bIns="0">
            <a:spAutoFit/>
          </a:bodyPr>
          <a:lstStyle>
            <a:lvl1pPr algn="r">
              <a:defRPr b="1" i="0">
                <a:solidFill>
                  <a:schemeClr val="tx1">
                    <a:tint val="75000"/>
                  </a:schemeClr>
                </a:solidFill>
                <a:latin typeface="Arvo" panose="02000000000000000000" pitchFamily="2" charset="0"/>
              </a:defRPr>
            </a:lvl1pPr>
          </a:lstStyle>
          <a:p>
            <a:fld id="{B6F15528-21DE-4FAA-801E-634DDDAF4B2B}" type="slidenum">
              <a:rPr lang="en-ID" smtClean="0"/>
              <a:pPr/>
              <a:t>‹#›</a:t>
            </a:fld>
            <a:endParaRPr lang="en-ID"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1" i="0">
          <a:latin typeface="Arvo" panose="02000000000000000000" pitchFamily="2" charset="0"/>
          <a:ea typeface="+mj-ea"/>
          <a:cs typeface="+mj-cs"/>
        </a:defRPr>
      </a:lvl1pPr>
    </p:titleStyle>
    <p:bodyStyle>
      <a:lvl1pPr marL="0">
        <a:defRPr b="1" i="0">
          <a:latin typeface="Arvo" panose="02000000000000000000" pitchFamily="2"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Jwebber@oobmaine.com" TargetMode="External"/><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31.jpg"/><Relationship Id="rId4" Type="http://schemas.openxmlformats.org/officeDocument/2006/relationships/image" Target="../media/image13.png"/><Relationship Id="rId9" Type="http://schemas.openxmlformats.org/officeDocument/2006/relationships/image" Target="../media/image30.jpg"/></Relationships>
</file>

<file path=ppt/slides/_rels/slide11.xml.rels><?xml version="1.0" encoding="UTF-8" standalone="yes"?>
<Relationships xmlns="http://schemas.openxmlformats.org/package/2006/relationships"><Relationship Id="rId8" Type="http://schemas.openxmlformats.org/officeDocument/2006/relationships/hyperlink" Target="mailto:Jwebber@OOBMaine.com"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fif"/><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fi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fif"/><Relationship Id="rId14" Type="http://schemas.openxmlformats.org/officeDocument/2006/relationships/image" Target="../media/image24.jfi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2"/>
            <a:ext cx="10058400" cy="4461408"/>
          </a:xfrm>
          <a:prstGeom prst="rect">
            <a:avLst/>
          </a:prstGeom>
        </p:spPr>
      </p:pic>
      <p:sp>
        <p:nvSpPr>
          <p:cNvPr id="4" name="object 4"/>
          <p:cNvSpPr/>
          <p:nvPr/>
        </p:nvSpPr>
        <p:spPr>
          <a:xfrm>
            <a:off x="6485305" y="3876344"/>
            <a:ext cx="3573145" cy="588010"/>
          </a:xfrm>
          <a:custGeom>
            <a:avLst/>
            <a:gdLst/>
            <a:ahLst/>
            <a:cxnLst/>
            <a:rect l="l" t="t" r="r" b="b"/>
            <a:pathLst>
              <a:path w="3573145" h="588010">
                <a:moveTo>
                  <a:pt x="3573094" y="0"/>
                </a:moveTo>
                <a:lnTo>
                  <a:pt x="0" y="0"/>
                </a:lnTo>
                <a:lnTo>
                  <a:pt x="0" y="587654"/>
                </a:lnTo>
                <a:lnTo>
                  <a:pt x="3573094" y="587654"/>
                </a:lnTo>
                <a:lnTo>
                  <a:pt x="3573094"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6" name="object 6"/>
          <p:cNvSpPr/>
          <p:nvPr/>
        </p:nvSpPr>
        <p:spPr>
          <a:xfrm>
            <a:off x="736409" y="4874799"/>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7" name="object 7"/>
          <p:cNvSpPr/>
          <p:nvPr/>
        </p:nvSpPr>
        <p:spPr>
          <a:xfrm>
            <a:off x="907859" y="4874799"/>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sp>
        <p:nvSpPr>
          <p:cNvPr id="8" name="object 8"/>
          <p:cNvSpPr/>
          <p:nvPr/>
        </p:nvSpPr>
        <p:spPr>
          <a:xfrm>
            <a:off x="1079309" y="4874799"/>
            <a:ext cx="101600" cy="101600"/>
          </a:xfrm>
          <a:prstGeom prst="rect">
            <a:avLst/>
          </a:prstGeom>
          <a:blipFill>
            <a:blip r:embed="rId5" cstate="print"/>
            <a:stretch>
              <a:fillRect/>
            </a:stretch>
          </a:blipFill>
        </p:spPr>
        <p:txBody>
          <a:bodyPr wrap="square" lIns="0" tIns="0" rIns="0" bIns="0" rtlCol="0"/>
          <a:lstStyle/>
          <a:p>
            <a:endParaRPr dirty="0">
              <a:latin typeface="Arvo" panose="02000000000000000000" pitchFamily="2" charset="0"/>
            </a:endParaRPr>
          </a:p>
        </p:txBody>
      </p:sp>
      <p:sp>
        <p:nvSpPr>
          <p:cNvPr id="9" name="object 9"/>
          <p:cNvSpPr/>
          <p:nvPr/>
        </p:nvSpPr>
        <p:spPr>
          <a:xfrm>
            <a:off x="0" y="7579131"/>
            <a:ext cx="10058400" cy="193675"/>
          </a:xfrm>
          <a:custGeom>
            <a:avLst/>
            <a:gdLst/>
            <a:ahLst/>
            <a:cxnLst/>
            <a:rect l="l" t="t" r="r" b="b"/>
            <a:pathLst>
              <a:path w="10058400" h="193675">
                <a:moveTo>
                  <a:pt x="10058400" y="0"/>
                </a:moveTo>
                <a:lnTo>
                  <a:pt x="0" y="0"/>
                </a:lnTo>
                <a:lnTo>
                  <a:pt x="0" y="193268"/>
                </a:lnTo>
                <a:lnTo>
                  <a:pt x="10058400" y="193268"/>
                </a:lnTo>
                <a:lnTo>
                  <a:pt x="10058400" y="0"/>
                </a:lnTo>
                <a:close/>
              </a:path>
            </a:pathLst>
          </a:custGeom>
          <a:solidFill>
            <a:srgbClr val="F0572C"/>
          </a:solidFill>
        </p:spPr>
        <p:txBody>
          <a:bodyPr wrap="square" lIns="0" tIns="0" rIns="0" bIns="0" rtlCol="0"/>
          <a:lstStyle/>
          <a:p>
            <a:endParaRPr dirty="0">
              <a:latin typeface="Arvo" panose="02000000000000000000" pitchFamily="2" charset="0"/>
            </a:endParaRPr>
          </a:p>
        </p:txBody>
      </p:sp>
      <p:sp>
        <p:nvSpPr>
          <p:cNvPr id="10" name="object 10"/>
          <p:cNvSpPr/>
          <p:nvPr/>
        </p:nvSpPr>
        <p:spPr>
          <a:xfrm>
            <a:off x="8842446" y="4061654"/>
            <a:ext cx="225425" cy="225412"/>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sp>
        <p:nvSpPr>
          <p:cNvPr id="11" name="object 11"/>
          <p:cNvSpPr txBox="1"/>
          <p:nvPr/>
        </p:nvSpPr>
        <p:spPr>
          <a:xfrm>
            <a:off x="723708" y="5086315"/>
            <a:ext cx="4153091" cy="289823"/>
          </a:xfrm>
          <a:prstGeom prst="rect">
            <a:avLst/>
          </a:prstGeom>
        </p:spPr>
        <p:txBody>
          <a:bodyPr vert="horz" wrap="square" lIns="0" tIns="12700" rIns="0" bIns="0" rtlCol="0">
            <a:spAutoFit/>
          </a:bodyPr>
          <a:lstStyle/>
          <a:p>
            <a:pPr marL="12700">
              <a:lnSpc>
                <a:spcPct val="100000"/>
              </a:lnSpc>
              <a:spcBef>
                <a:spcPts val="100"/>
              </a:spcBef>
            </a:pPr>
            <a:r>
              <a:rPr lang="en-US" sz="1800" dirty="0" smtClean="0">
                <a:solidFill>
                  <a:srgbClr val="F0572C"/>
                </a:solidFill>
                <a:latin typeface="Arvo" panose="02000000000000000000" pitchFamily="2" charset="0"/>
                <a:cs typeface="Calibri"/>
              </a:rPr>
              <a:t>Old Orchard Beach Recreation &amp; Ball Park </a:t>
            </a:r>
            <a:endParaRPr sz="1800" dirty="0">
              <a:latin typeface="Arvo" panose="02000000000000000000" pitchFamily="2" charset="0"/>
              <a:cs typeface="Calibri"/>
            </a:endParaRPr>
          </a:p>
        </p:txBody>
      </p:sp>
      <p:sp>
        <p:nvSpPr>
          <p:cNvPr id="12" name="object 12"/>
          <p:cNvSpPr txBox="1"/>
          <p:nvPr/>
        </p:nvSpPr>
        <p:spPr>
          <a:xfrm>
            <a:off x="698308" y="5519536"/>
            <a:ext cx="5245292" cy="1490152"/>
          </a:xfrm>
          <a:prstGeom prst="rect">
            <a:avLst/>
          </a:prstGeom>
        </p:spPr>
        <p:txBody>
          <a:bodyPr vert="horz" wrap="square" lIns="0" tIns="53340" rIns="0" bIns="0" rtlCol="0">
            <a:spAutoFit/>
          </a:bodyPr>
          <a:lstStyle/>
          <a:p>
            <a:pPr marL="12700" marR="5080">
              <a:lnSpc>
                <a:spcPts val="5600"/>
              </a:lnSpc>
              <a:spcBef>
                <a:spcPts val="420"/>
              </a:spcBef>
            </a:pPr>
            <a:r>
              <a:rPr lang="en-US" sz="4800" dirty="0" smtClean="0">
                <a:solidFill>
                  <a:srgbClr val="352E50"/>
                </a:solidFill>
                <a:latin typeface="Arvo" panose="02000000000000000000" pitchFamily="2" charset="0"/>
                <a:cs typeface="Calibri"/>
              </a:rPr>
              <a:t>Sponsorship </a:t>
            </a:r>
            <a:r>
              <a:rPr lang="en-US" sz="4800" dirty="0" smtClean="0">
                <a:solidFill>
                  <a:srgbClr val="352E50"/>
                </a:solidFill>
                <a:latin typeface="Arvo" panose="02000000000000000000" pitchFamily="2" charset="0"/>
                <a:cs typeface="Calibri"/>
              </a:rPr>
              <a:t>Opportunities 2022</a:t>
            </a:r>
            <a:endParaRPr sz="4800" dirty="0">
              <a:latin typeface="Arvo" panose="02000000000000000000" pitchFamily="2" charset="0"/>
              <a:cs typeface="Calibri"/>
            </a:endParaRPr>
          </a:p>
        </p:txBody>
      </p:sp>
      <p:sp>
        <p:nvSpPr>
          <p:cNvPr id="13" name="object 13"/>
          <p:cNvSpPr txBox="1"/>
          <p:nvPr/>
        </p:nvSpPr>
        <p:spPr>
          <a:xfrm>
            <a:off x="5912627" y="6267074"/>
            <a:ext cx="1713864" cy="886012"/>
          </a:xfrm>
          <a:prstGeom prst="rect">
            <a:avLst/>
          </a:prstGeom>
        </p:spPr>
        <p:txBody>
          <a:bodyPr vert="horz" wrap="square" lIns="0" tIns="60960" rIns="0" bIns="0" rtlCol="0">
            <a:spAutoFit/>
          </a:bodyPr>
          <a:lstStyle/>
          <a:p>
            <a:pPr marL="12700">
              <a:lnSpc>
                <a:spcPct val="100000"/>
              </a:lnSpc>
              <a:spcBef>
                <a:spcPts val="480"/>
              </a:spcBef>
            </a:pPr>
            <a:r>
              <a:rPr sz="1100" dirty="0">
                <a:solidFill>
                  <a:srgbClr val="414042"/>
                </a:solidFill>
                <a:latin typeface="Trebuchet MS"/>
                <a:cs typeface="Trebuchet MS"/>
              </a:rPr>
              <a:t>Address</a:t>
            </a:r>
            <a:endParaRPr sz="1100" dirty="0">
              <a:latin typeface="Trebuchet MS"/>
              <a:cs typeface="Trebuchet MS"/>
            </a:endParaRPr>
          </a:p>
          <a:p>
            <a:pPr marL="12700" marR="5080">
              <a:lnSpc>
                <a:spcPct val="128800"/>
              </a:lnSpc>
            </a:pPr>
            <a:r>
              <a:rPr lang="en-US" sz="1100" dirty="0" smtClean="0">
                <a:solidFill>
                  <a:srgbClr val="414042"/>
                </a:solidFill>
                <a:latin typeface="Trebuchet MS"/>
                <a:cs typeface="Trebuchet MS"/>
              </a:rPr>
              <a:t>7 Ball Park Way</a:t>
            </a:r>
            <a:r>
              <a:rPr sz="1100" dirty="0" smtClean="0">
                <a:solidFill>
                  <a:srgbClr val="414042"/>
                </a:solidFill>
                <a:latin typeface="Trebuchet MS"/>
                <a:cs typeface="Trebuchet MS"/>
              </a:rPr>
              <a:t>,</a:t>
            </a:r>
            <a:r>
              <a:rPr lang="en-US" sz="1100" dirty="0" smtClean="0">
                <a:solidFill>
                  <a:srgbClr val="414042"/>
                </a:solidFill>
                <a:latin typeface="Trebuchet MS"/>
                <a:cs typeface="Trebuchet MS"/>
              </a:rPr>
              <a:t> Old Orchard Beach, ME</a:t>
            </a:r>
          </a:p>
          <a:p>
            <a:pPr marL="12700" marR="5080">
              <a:lnSpc>
                <a:spcPct val="128800"/>
              </a:lnSpc>
            </a:pPr>
            <a:r>
              <a:rPr lang="en-US" sz="1100" dirty="0" smtClean="0">
                <a:solidFill>
                  <a:srgbClr val="414042"/>
                </a:solidFill>
                <a:latin typeface="Trebuchet MS"/>
                <a:cs typeface="Trebuchet MS"/>
              </a:rPr>
              <a:t>04064 </a:t>
            </a:r>
            <a:endParaRPr sz="1100" dirty="0">
              <a:latin typeface="Trebuchet MS"/>
              <a:cs typeface="Trebuchet MS"/>
            </a:endParaRPr>
          </a:p>
        </p:txBody>
      </p:sp>
      <p:sp>
        <p:nvSpPr>
          <p:cNvPr id="16" name="object 16"/>
          <p:cNvSpPr txBox="1"/>
          <p:nvPr/>
        </p:nvSpPr>
        <p:spPr>
          <a:xfrm>
            <a:off x="6870453" y="4068119"/>
            <a:ext cx="1175385" cy="182101"/>
          </a:xfrm>
          <a:prstGeom prst="rect">
            <a:avLst/>
          </a:prstGeom>
        </p:spPr>
        <p:txBody>
          <a:bodyPr vert="horz" wrap="square" lIns="0" tIns="12700" rIns="0" bIns="0" rtlCol="0">
            <a:spAutoFit/>
          </a:bodyPr>
          <a:lstStyle/>
          <a:p>
            <a:pPr marL="12700">
              <a:lnSpc>
                <a:spcPct val="100000"/>
              </a:lnSpc>
              <a:spcBef>
                <a:spcPts val="100"/>
              </a:spcBef>
            </a:pPr>
            <a:r>
              <a:rPr lang="en-US" sz="1100" spc="-10" dirty="0" smtClean="0">
                <a:solidFill>
                  <a:srgbClr val="FFFFFF"/>
                </a:solidFill>
                <a:latin typeface="Trebuchet MS"/>
                <a:cs typeface="Trebuchet MS"/>
              </a:rPr>
              <a:t>WWW.OOBMaine</a:t>
            </a:r>
            <a:endParaRPr sz="1100" dirty="0">
              <a:latin typeface="Trebuchet MS"/>
              <a:cs typeface="Trebuchet MS"/>
            </a:endParaRPr>
          </a:p>
        </p:txBody>
      </p:sp>
      <p:sp>
        <p:nvSpPr>
          <p:cNvPr id="17" name="object 17"/>
          <p:cNvSpPr txBox="1"/>
          <p:nvPr/>
        </p:nvSpPr>
        <p:spPr>
          <a:xfrm>
            <a:off x="381000" y="2133600"/>
            <a:ext cx="3200132" cy="641841"/>
          </a:xfrm>
          <a:prstGeom prst="rect">
            <a:avLst/>
          </a:prstGeom>
          <a:ln>
            <a:solidFill>
              <a:schemeClr val="tx1"/>
            </a:solidFill>
          </a:ln>
        </p:spPr>
        <p:txBody>
          <a:bodyPr vert="horz" wrap="square" lIns="0" tIns="26034" rIns="0" bIns="0" rtlCol="0">
            <a:spAutoFit/>
          </a:bodyPr>
          <a:lstStyle/>
          <a:p>
            <a:pPr marL="12700">
              <a:lnSpc>
                <a:spcPct val="100000"/>
              </a:lnSpc>
              <a:spcBef>
                <a:spcPts val="204"/>
              </a:spcBef>
            </a:pPr>
            <a:r>
              <a:rPr lang="en-US" sz="2000" b="1" dirty="0" smtClean="0">
                <a:solidFill>
                  <a:schemeClr val="bg1"/>
                </a:solidFill>
                <a:latin typeface="Arvo" panose="02000000000000000000" pitchFamily="2" charset="0"/>
                <a:cs typeface="Calibri"/>
              </a:rPr>
              <a:t>Old Orchard Beach Recreational Complex at the Ball Park</a:t>
            </a:r>
            <a:endParaRPr sz="2000" b="1" dirty="0">
              <a:solidFill>
                <a:schemeClr val="bg1"/>
              </a:solidFill>
              <a:latin typeface="Arvo" panose="02000000000000000000" pitchFamily="2" charset="0"/>
              <a:cs typeface="Calibri"/>
            </a:endParaRPr>
          </a:p>
        </p:txBody>
      </p:sp>
      <p:sp>
        <p:nvSpPr>
          <p:cNvPr id="18" name="object 10"/>
          <p:cNvSpPr txBox="1"/>
          <p:nvPr/>
        </p:nvSpPr>
        <p:spPr>
          <a:xfrm>
            <a:off x="7910867" y="4798579"/>
            <a:ext cx="1863157" cy="2780248"/>
          </a:xfrm>
          <a:prstGeom prst="rect">
            <a:avLst/>
          </a:prstGeom>
        </p:spPr>
        <p:txBody>
          <a:bodyPr vert="horz" wrap="square" lIns="0" tIns="12700" rIns="0" bIns="0" rtlCol="0">
            <a:spAutoFit/>
          </a:bodyPr>
          <a:lstStyle/>
          <a:p>
            <a:pPr marL="12700">
              <a:lnSpc>
                <a:spcPct val="100000"/>
              </a:lnSpc>
              <a:spcBef>
                <a:spcPts val="100"/>
              </a:spcBef>
            </a:pPr>
            <a:r>
              <a:rPr lang="en-US" sz="1600" dirty="0" smtClean="0">
                <a:solidFill>
                  <a:srgbClr val="231F20"/>
                </a:solidFill>
                <a:latin typeface="Arvo" panose="02000000000000000000" pitchFamily="2" charset="0"/>
                <a:cs typeface="Calibri"/>
              </a:rPr>
              <a:t>Contact </a:t>
            </a:r>
          </a:p>
          <a:p>
            <a:pPr marL="12700">
              <a:lnSpc>
                <a:spcPct val="100000"/>
              </a:lnSpc>
              <a:spcBef>
                <a:spcPts val="100"/>
              </a:spcBef>
            </a:pPr>
            <a:r>
              <a:rPr lang="en-US" sz="1200" dirty="0" smtClean="0">
                <a:solidFill>
                  <a:srgbClr val="231F20"/>
                </a:solidFill>
                <a:latin typeface="Arvo" panose="02000000000000000000" pitchFamily="2" charset="0"/>
                <a:cs typeface="Calibri"/>
              </a:rPr>
              <a:t>Jason </a:t>
            </a:r>
            <a:r>
              <a:rPr lang="en-US" sz="1200" dirty="0" smtClean="0">
                <a:solidFill>
                  <a:srgbClr val="231F20"/>
                </a:solidFill>
                <a:latin typeface="Arvo" panose="02000000000000000000" pitchFamily="2" charset="0"/>
                <a:cs typeface="Calibri"/>
              </a:rPr>
              <a:t>Webber</a:t>
            </a:r>
            <a:endParaRPr sz="1200" dirty="0">
              <a:latin typeface="Arvo" panose="02000000000000000000" pitchFamily="2" charset="0"/>
              <a:cs typeface="Calibri"/>
            </a:endParaRPr>
          </a:p>
          <a:p>
            <a:pPr marL="12700">
              <a:lnSpc>
                <a:spcPct val="100000"/>
              </a:lnSpc>
              <a:spcBef>
                <a:spcPts val="1170"/>
              </a:spcBef>
            </a:pPr>
            <a:r>
              <a:rPr lang="en-US" sz="1100" dirty="0" smtClean="0">
                <a:solidFill>
                  <a:srgbClr val="414042"/>
                </a:solidFill>
                <a:latin typeface="Trebuchet MS"/>
                <a:cs typeface="Trebuchet MS"/>
              </a:rPr>
              <a:t>Recreation &amp; </a:t>
            </a:r>
            <a:r>
              <a:rPr sz="1100" dirty="0" smtClean="0">
                <a:solidFill>
                  <a:srgbClr val="414042"/>
                </a:solidFill>
                <a:latin typeface="Trebuchet MS"/>
                <a:cs typeface="Trebuchet MS"/>
              </a:rPr>
              <a:t>Event </a:t>
            </a:r>
            <a:r>
              <a:rPr sz="1100" dirty="0" smtClean="0">
                <a:solidFill>
                  <a:srgbClr val="414042"/>
                </a:solidFill>
                <a:latin typeface="Trebuchet MS"/>
                <a:cs typeface="Trebuchet MS"/>
              </a:rPr>
              <a:t>Director</a:t>
            </a:r>
            <a:r>
              <a:rPr lang="en-US" sz="1100" dirty="0" smtClean="0">
                <a:solidFill>
                  <a:srgbClr val="414042"/>
                </a:solidFill>
                <a:latin typeface="Trebuchet MS"/>
                <a:cs typeface="Trebuchet MS"/>
              </a:rPr>
              <a:t/>
            </a:r>
            <a:br>
              <a:rPr lang="en-US" sz="1100" dirty="0" smtClean="0">
                <a:solidFill>
                  <a:srgbClr val="414042"/>
                </a:solidFill>
                <a:latin typeface="Trebuchet MS"/>
                <a:cs typeface="Trebuchet MS"/>
              </a:rPr>
            </a:br>
            <a:r>
              <a:rPr lang="en-US" sz="1100" dirty="0" smtClean="0">
                <a:solidFill>
                  <a:srgbClr val="414042"/>
                </a:solidFill>
                <a:latin typeface="Trebuchet MS"/>
                <a:cs typeface="Trebuchet MS"/>
              </a:rPr>
              <a:t>Cell 207-423-2044</a:t>
            </a:r>
          </a:p>
          <a:p>
            <a:pPr marL="12700">
              <a:lnSpc>
                <a:spcPct val="100000"/>
              </a:lnSpc>
              <a:spcBef>
                <a:spcPts val="1170"/>
              </a:spcBef>
            </a:pPr>
            <a:r>
              <a:rPr lang="en-US" sz="1100" dirty="0" smtClean="0">
                <a:solidFill>
                  <a:srgbClr val="414042"/>
                </a:solidFill>
                <a:latin typeface="Trebuchet MS"/>
                <a:cs typeface="Trebuchet MS"/>
                <a:hlinkClick r:id="rId7"/>
              </a:rPr>
              <a:t>Jwebber</a:t>
            </a:r>
            <a:r>
              <a:rPr lang="en-US" sz="1100" dirty="0" smtClean="0">
                <a:solidFill>
                  <a:srgbClr val="414042"/>
                </a:solidFill>
                <a:latin typeface="Trebuchet MS"/>
                <a:cs typeface="Trebuchet MS"/>
                <a:hlinkClick r:id="rId7"/>
              </a:rPr>
              <a:t>@oobmaine.com</a:t>
            </a:r>
            <a:r>
              <a:rPr lang="en-US" sz="1100" dirty="0">
                <a:solidFill>
                  <a:srgbClr val="414042"/>
                </a:solidFill>
                <a:latin typeface="Trebuchet MS"/>
                <a:cs typeface="Trebuchet MS"/>
              </a:rPr>
              <a:t/>
            </a:r>
            <a:br>
              <a:rPr lang="en-US" sz="1100" dirty="0">
                <a:solidFill>
                  <a:srgbClr val="414042"/>
                </a:solidFill>
                <a:latin typeface="Trebuchet MS"/>
                <a:cs typeface="Trebuchet MS"/>
              </a:rPr>
            </a:br>
            <a:r>
              <a:rPr lang="en-US" sz="1200" dirty="0" smtClean="0">
                <a:solidFill>
                  <a:srgbClr val="231F20"/>
                </a:solidFill>
                <a:latin typeface="Arvo" panose="02000000000000000000" pitchFamily="2" charset="0"/>
                <a:cs typeface="Calibri"/>
              </a:rPr>
              <a:t/>
            </a:r>
            <a:br>
              <a:rPr lang="en-US" sz="1200" dirty="0" smtClean="0">
                <a:solidFill>
                  <a:srgbClr val="231F20"/>
                </a:solidFill>
                <a:latin typeface="Arvo" panose="02000000000000000000" pitchFamily="2" charset="0"/>
                <a:cs typeface="Calibri"/>
              </a:rPr>
            </a:br>
            <a:r>
              <a:rPr lang="en-US" sz="1200" dirty="0" smtClean="0">
                <a:solidFill>
                  <a:srgbClr val="231F20"/>
                </a:solidFill>
                <a:latin typeface="Arvo" panose="02000000000000000000" pitchFamily="2" charset="0"/>
                <a:cs typeface="Calibri"/>
              </a:rPr>
              <a:t>Frank </a:t>
            </a:r>
            <a:r>
              <a:rPr lang="en-US" sz="1200" dirty="0" smtClean="0">
                <a:solidFill>
                  <a:srgbClr val="231F20"/>
                </a:solidFill>
                <a:latin typeface="Arvo" panose="02000000000000000000" pitchFamily="2" charset="0"/>
                <a:cs typeface="Calibri"/>
              </a:rPr>
              <a:t>Perez</a:t>
            </a:r>
            <a:endParaRPr lang="en-US" sz="1200" dirty="0">
              <a:latin typeface="Arvo" panose="02000000000000000000" pitchFamily="2" charset="0"/>
              <a:cs typeface="Calibri"/>
            </a:endParaRPr>
          </a:p>
          <a:p>
            <a:pPr marL="12700">
              <a:lnSpc>
                <a:spcPct val="100000"/>
              </a:lnSpc>
              <a:spcBef>
                <a:spcPts val="1170"/>
              </a:spcBef>
            </a:pPr>
            <a:r>
              <a:rPr lang="en-US" sz="1100" dirty="0" smtClean="0">
                <a:solidFill>
                  <a:srgbClr val="414042"/>
                </a:solidFill>
                <a:latin typeface="Trebuchet MS"/>
                <a:cs typeface="Trebuchet MS"/>
              </a:rPr>
              <a:t>Special Event </a:t>
            </a:r>
            <a:r>
              <a:rPr lang="en-US" sz="1100" dirty="0" smtClean="0">
                <a:solidFill>
                  <a:srgbClr val="414042"/>
                </a:solidFill>
                <a:latin typeface="Trebuchet MS"/>
                <a:cs typeface="Trebuchet MS"/>
              </a:rPr>
              <a:t>Coordinator</a:t>
            </a:r>
            <a:br>
              <a:rPr lang="en-US" sz="1100" dirty="0" smtClean="0">
                <a:solidFill>
                  <a:srgbClr val="414042"/>
                </a:solidFill>
                <a:latin typeface="Trebuchet MS"/>
                <a:cs typeface="Trebuchet MS"/>
              </a:rPr>
            </a:br>
            <a:r>
              <a:rPr lang="en-US" sz="1100" dirty="0" smtClean="0">
                <a:solidFill>
                  <a:srgbClr val="414042"/>
                </a:solidFill>
                <a:latin typeface="Trebuchet MS"/>
                <a:cs typeface="Trebuchet MS"/>
              </a:rPr>
              <a:t>Cell: 305-979-7446</a:t>
            </a:r>
          </a:p>
          <a:p>
            <a:pPr marL="12700">
              <a:lnSpc>
                <a:spcPct val="100000"/>
              </a:lnSpc>
              <a:spcBef>
                <a:spcPts val="1170"/>
              </a:spcBef>
            </a:pPr>
            <a:r>
              <a:rPr lang="en-US" sz="1100" dirty="0" smtClean="0">
                <a:solidFill>
                  <a:srgbClr val="414042"/>
                </a:solidFill>
                <a:latin typeface="Trebuchet MS"/>
                <a:cs typeface="Trebuchet MS"/>
              </a:rPr>
              <a:t>fperez@oobmaine.com</a:t>
            </a:r>
            <a:r>
              <a:rPr lang="en-US" sz="1100" dirty="0" smtClean="0">
                <a:solidFill>
                  <a:srgbClr val="414042"/>
                </a:solidFill>
                <a:latin typeface="Trebuchet MS"/>
                <a:cs typeface="Trebuchet MS"/>
              </a:rPr>
              <a:t> </a:t>
            </a:r>
            <a:endParaRPr lang="en-US" sz="1100" dirty="0">
              <a:latin typeface="Trebuchet MS"/>
              <a:cs typeface="Trebuchet MS"/>
            </a:endParaRPr>
          </a:p>
          <a:p>
            <a:pPr marL="12700">
              <a:lnSpc>
                <a:spcPct val="100000"/>
              </a:lnSpc>
              <a:spcBef>
                <a:spcPts val="1170"/>
              </a:spcBef>
            </a:pPr>
            <a:endParaRPr sz="1100" dirty="0">
              <a:latin typeface="Trebuchet MS"/>
              <a:cs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547" y="39653"/>
            <a:ext cx="4837372" cy="3737968"/>
          </a:xfrm>
          <a:prstGeom prst="rect">
            <a:avLst/>
          </a:prstGeom>
          <a:effectLst>
            <a:innerShdw blurRad="114300">
              <a:prstClr val="black"/>
            </a:innerShdw>
          </a:effectLst>
        </p:spPr>
      </p:pic>
      <p:sp>
        <p:nvSpPr>
          <p:cNvPr id="2" name="object 2"/>
          <p:cNvSpPr/>
          <p:nvPr/>
        </p:nvSpPr>
        <p:spPr>
          <a:xfrm>
            <a:off x="367982" y="6623685"/>
            <a:ext cx="3048635" cy="1148715"/>
          </a:xfrm>
          <a:custGeom>
            <a:avLst/>
            <a:gdLst/>
            <a:ahLst/>
            <a:cxnLst/>
            <a:rect l="l" t="t" r="r" b="b"/>
            <a:pathLst>
              <a:path w="3048634" h="1148715">
                <a:moveTo>
                  <a:pt x="1519927" y="0"/>
                </a:moveTo>
                <a:lnTo>
                  <a:pt x="1471033" y="742"/>
                </a:lnTo>
                <a:lnTo>
                  <a:pt x="1422509" y="2954"/>
                </a:lnTo>
                <a:lnTo>
                  <a:pt x="1374377" y="6616"/>
                </a:lnTo>
                <a:lnTo>
                  <a:pt x="1326657" y="11705"/>
                </a:lnTo>
                <a:lnTo>
                  <a:pt x="1279372" y="18200"/>
                </a:lnTo>
                <a:lnTo>
                  <a:pt x="1232542" y="26079"/>
                </a:lnTo>
                <a:lnTo>
                  <a:pt x="1186188" y="35322"/>
                </a:lnTo>
                <a:lnTo>
                  <a:pt x="1140334" y="45906"/>
                </a:lnTo>
                <a:lnTo>
                  <a:pt x="1094999" y="57811"/>
                </a:lnTo>
                <a:lnTo>
                  <a:pt x="1050206" y="71014"/>
                </a:lnTo>
                <a:lnTo>
                  <a:pt x="1005975" y="85495"/>
                </a:lnTo>
                <a:lnTo>
                  <a:pt x="962328" y="101232"/>
                </a:lnTo>
                <a:lnTo>
                  <a:pt x="919287" y="118203"/>
                </a:lnTo>
                <a:lnTo>
                  <a:pt x="876874" y="136387"/>
                </a:lnTo>
                <a:lnTo>
                  <a:pt x="835108" y="155763"/>
                </a:lnTo>
                <a:lnTo>
                  <a:pt x="794013" y="176309"/>
                </a:lnTo>
                <a:lnTo>
                  <a:pt x="753609" y="198004"/>
                </a:lnTo>
                <a:lnTo>
                  <a:pt x="713918" y="220826"/>
                </a:lnTo>
                <a:lnTo>
                  <a:pt x="674961" y="244755"/>
                </a:lnTo>
                <a:lnTo>
                  <a:pt x="636760" y="269767"/>
                </a:lnTo>
                <a:lnTo>
                  <a:pt x="599336" y="295843"/>
                </a:lnTo>
                <a:lnTo>
                  <a:pt x="562710" y="322960"/>
                </a:lnTo>
                <a:lnTo>
                  <a:pt x="526905" y="351097"/>
                </a:lnTo>
                <a:lnTo>
                  <a:pt x="491941" y="380233"/>
                </a:lnTo>
                <a:lnTo>
                  <a:pt x="457840" y="410346"/>
                </a:lnTo>
                <a:lnTo>
                  <a:pt x="424623" y="441415"/>
                </a:lnTo>
                <a:lnTo>
                  <a:pt x="392312" y="473418"/>
                </a:lnTo>
                <a:lnTo>
                  <a:pt x="360929" y="506335"/>
                </a:lnTo>
                <a:lnTo>
                  <a:pt x="330494" y="540142"/>
                </a:lnTo>
                <a:lnTo>
                  <a:pt x="301029" y="574820"/>
                </a:lnTo>
                <a:lnTo>
                  <a:pt x="272555" y="610347"/>
                </a:lnTo>
                <a:lnTo>
                  <a:pt x="245095" y="646700"/>
                </a:lnTo>
                <a:lnTo>
                  <a:pt x="218669" y="683860"/>
                </a:lnTo>
                <a:lnTo>
                  <a:pt x="193299" y="721804"/>
                </a:lnTo>
                <a:lnTo>
                  <a:pt x="169006" y="760510"/>
                </a:lnTo>
                <a:lnTo>
                  <a:pt x="145812" y="799958"/>
                </a:lnTo>
                <a:lnTo>
                  <a:pt x="123738" y="840127"/>
                </a:lnTo>
                <a:lnTo>
                  <a:pt x="102806" y="880993"/>
                </a:lnTo>
                <a:lnTo>
                  <a:pt x="83037" y="922537"/>
                </a:lnTo>
                <a:lnTo>
                  <a:pt x="64452" y="964736"/>
                </a:lnTo>
                <a:lnTo>
                  <a:pt x="47073" y="1007570"/>
                </a:lnTo>
                <a:lnTo>
                  <a:pt x="30922" y="1051017"/>
                </a:lnTo>
                <a:lnTo>
                  <a:pt x="16019" y="1095055"/>
                </a:lnTo>
                <a:lnTo>
                  <a:pt x="2387" y="1139663"/>
                </a:lnTo>
                <a:lnTo>
                  <a:pt x="0" y="1148398"/>
                </a:lnTo>
                <a:lnTo>
                  <a:pt x="3048106" y="1148398"/>
                </a:lnTo>
                <a:lnTo>
                  <a:pt x="3037353" y="1109480"/>
                </a:lnTo>
                <a:lnTo>
                  <a:pt x="3023341" y="1064280"/>
                </a:lnTo>
                <a:lnTo>
                  <a:pt x="3008001" y="1019733"/>
                </a:lnTo>
                <a:lnTo>
                  <a:pt x="2991357" y="975861"/>
                </a:lnTo>
                <a:lnTo>
                  <a:pt x="2973433" y="932682"/>
                </a:lnTo>
                <a:lnTo>
                  <a:pt x="2954251" y="890216"/>
                </a:lnTo>
                <a:lnTo>
                  <a:pt x="2933833" y="848483"/>
                </a:lnTo>
                <a:lnTo>
                  <a:pt x="2912204" y="807502"/>
                </a:lnTo>
                <a:lnTo>
                  <a:pt x="2889386" y="767294"/>
                </a:lnTo>
                <a:lnTo>
                  <a:pt x="2865401" y="727878"/>
                </a:lnTo>
                <a:lnTo>
                  <a:pt x="2840274" y="689274"/>
                </a:lnTo>
                <a:lnTo>
                  <a:pt x="2814026" y="651502"/>
                </a:lnTo>
                <a:lnTo>
                  <a:pt x="2786680" y="614581"/>
                </a:lnTo>
                <a:lnTo>
                  <a:pt x="2758261" y="578531"/>
                </a:lnTo>
                <a:lnTo>
                  <a:pt x="2728790" y="543372"/>
                </a:lnTo>
                <a:lnTo>
                  <a:pt x="2698290" y="509123"/>
                </a:lnTo>
                <a:lnTo>
                  <a:pt x="2666785" y="475805"/>
                </a:lnTo>
                <a:lnTo>
                  <a:pt x="2634298" y="443437"/>
                </a:lnTo>
                <a:lnTo>
                  <a:pt x="2600851" y="412039"/>
                </a:lnTo>
                <a:lnTo>
                  <a:pt x="2566467" y="381630"/>
                </a:lnTo>
                <a:lnTo>
                  <a:pt x="2531169" y="352230"/>
                </a:lnTo>
                <a:lnTo>
                  <a:pt x="2494981" y="323860"/>
                </a:lnTo>
                <a:lnTo>
                  <a:pt x="2457925" y="296538"/>
                </a:lnTo>
                <a:lnTo>
                  <a:pt x="2420024" y="270284"/>
                </a:lnTo>
                <a:lnTo>
                  <a:pt x="2381302" y="245119"/>
                </a:lnTo>
                <a:lnTo>
                  <a:pt x="2341780" y="221062"/>
                </a:lnTo>
                <a:lnTo>
                  <a:pt x="2301482" y="198133"/>
                </a:lnTo>
                <a:lnTo>
                  <a:pt x="2260431" y="176351"/>
                </a:lnTo>
                <a:lnTo>
                  <a:pt x="2218650" y="155736"/>
                </a:lnTo>
                <a:lnTo>
                  <a:pt x="2176162" y="136308"/>
                </a:lnTo>
                <a:lnTo>
                  <a:pt x="2132990" y="118087"/>
                </a:lnTo>
                <a:lnTo>
                  <a:pt x="2089156" y="101092"/>
                </a:lnTo>
                <a:lnTo>
                  <a:pt x="2044684" y="85343"/>
                </a:lnTo>
                <a:lnTo>
                  <a:pt x="1999597" y="70861"/>
                </a:lnTo>
                <a:lnTo>
                  <a:pt x="1953917" y="57664"/>
                </a:lnTo>
                <a:lnTo>
                  <a:pt x="1907668" y="45772"/>
                </a:lnTo>
                <a:lnTo>
                  <a:pt x="1860872" y="35205"/>
                </a:lnTo>
                <a:lnTo>
                  <a:pt x="1813553" y="25983"/>
                </a:lnTo>
                <a:lnTo>
                  <a:pt x="1765733" y="18126"/>
                </a:lnTo>
                <a:lnTo>
                  <a:pt x="1717435" y="11653"/>
                </a:lnTo>
                <a:lnTo>
                  <a:pt x="1668683" y="6584"/>
                </a:lnTo>
                <a:lnTo>
                  <a:pt x="1619499" y="2939"/>
                </a:lnTo>
                <a:lnTo>
                  <a:pt x="1569905" y="738"/>
                </a:lnTo>
                <a:lnTo>
                  <a:pt x="1519927" y="0"/>
                </a:lnTo>
                <a:close/>
              </a:path>
            </a:pathLst>
          </a:custGeom>
          <a:solidFill>
            <a:srgbClr val="E98E6E"/>
          </a:solidFill>
        </p:spPr>
        <p:txBody>
          <a:bodyPr wrap="square" lIns="0" tIns="0" rIns="0" bIns="0" rtlCol="0"/>
          <a:lstStyle/>
          <a:p>
            <a:endParaRPr dirty="0">
              <a:latin typeface="Arvo" panose="02000000000000000000" pitchFamily="2" charset="0"/>
            </a:endParaRPr>
          </a:p>
        </p:txBody>
      </p:sp>
      <p:sp>
        <p:nvSpPr>
          <p:cNvPr id="4" name="object 4"/>
          <p:cNvSpPr/>
          <p:nvPr/>
        </p:nvSpPr>
        <p:spPr>
          <a:xfrm>
            <a:off x="504846" y="1479305"/>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5" name="object 5"/>
          <p:cNvSpPr/>
          <p:nvPr/>
        </p:nvSpPr>
        <p:spPr>
          <a:xfrm>
            <a:off x="672350" y="1479305"/>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sp>
        <p:nvSpPr>
          <p:cNvPr id="6" name="object 6"/>
          <p:cNvSpPr/>
          <p:nvPr/>
        </p:nvSpPr>
        <p:spPr>
          <a:xfrm>
            <a:off x="839854" y="1479305"/>
            <a:ext cx="101600" cy="101600"/>
          </a:xfrm>
          <a:prstGeom prst="rect">
            <a:avLst/>
          </a:prstGeom>
          <a:blipFill>
            <a:blip r:embed="rId5" cstate="print"/>
            <a:stretch>
              <a:fillRect/>
            </a:stretch>
          </a:blipFill>
        </p:spPr>
        <p:txBody>
          <a:bodyPr wrap="square" lIns="0" tIns="0" rIns="0" bIns="0" rtlCol="0"/>
          <a:lstStyle/>
          <a:p>
            <a:endParaRPr dirty="0">
              <a:latin typeface="Arvo" panose="02000000000000000000" pitchFamily="2" charset="0"/>
            </a:endParaRPr>
          </a:p>
        </p:txBody>
      </p:sp>
      <p:sp>
        <p:nvSpPr>
          <p:cNvPr id="8" name="object 8"/>
          <p:cNvSpPr/>
          <p:nvPr/>
        </p:nvSpPr>
        <p:spPr>
          <a:xfrm>
            <a:off x="-13614" y="2278895"/>
            <a:ext cx="5078489" cy="2846179"/>
          </a:xfrm>
          <a:custGeom>
            <a:avLst/>
            <a:gdLst/>
            <a:ahLst/>
            <a:cxnLst/>
            <a:rect l="l" t="t" r="r" b="b"/>
            <a:pathLst>
              <a:path w="5943600" h="4375150">
                <a:moveTo>
                  <a:pt x="5791200" y="0"/>
                </a:moveTo>
                <a:lnTo>
                  <a:pt x="0" y="0"/>
                </a:lnTo>
                <a:lnTo>
                  <a:pt x="0" y="4374540"/>
                </a:lnTo>
                <a:lnTo>
                  <a:pt x="5943600" y="4374540"/>
                </a:lnTo>
                <a:lnTo>
                  <a:pt x="5943600" y="152400"/>
                </a:lnTo>
                <a:lnTo>
                  <a:pt x="5935830" y="104231"/>
                </a:lnTo>
                <a:lnTo>
                  <a:pt x="5914194" y="62396"/>
                </a:lnTo>
                <a:lnTo>
                  <a:pt x="5881203" y="29405"/>
                </a:lnTo>
                <a:lnTo>
                  <a:pt x="5839368" y="7769"/>
                </a:lnTo>
                <a:lnTo>
                  <a:pt x="5791200" y="0"/>
                </a:lnTo>
                <a:close/>
              </a:path>
            </a:pathLst>
          </a:custGeom>
          <a:solidFill>
            <a:srgbClr val="F0572C"/>
          </a:solidFill>
        </p:spPr>
        <p:txBody>
          <a:bodyPr wrap="square" lIns="0" tIns="0" rIns="0" bIns="0" rtlCol="0"/>
          <a:lstStyle/>
          <a:p>
            <a:endParaRPr dirty="0">
              <a:latin typeface="Arvo" panose="02000000000000000000" pitchFamily="2" charset="0"/>
            </a:endParaRPr>
          </a:p>
        </p:txBody>
      </p:sp>
      <p:sp>
        <p:nvSpPr>
          <p:cNvPr id="11" name="object 11"/>
          <p:cNvSpPr txBox="1"/>
          <p:nvPr/>
        </p:nvSpPr>
        <p:spPr>
          <a:xfrm>
            <a:off x="890654" y="7160205"/>
            <a:ext cx="2340701" cy="289823"/>
          </a:xfrm>
          <a:prstGeom prst="rect">
            <a:avLst/>
          </a:prstGeom>
        </p:spPr>
        <p:txBody>
          <a:bodyPr vert="horz" wrap="square" lIns="0" tIns="12700" rIns="0" bIns="0" rtlCol="0">
            <a:spAutoFit/>
          </a:bodyPr>
          <a:lstStyle/>
          <a:p>
            <a:pPr marL="12700">
              <a:lnSpc>
                <a:spcPct val="100000"/>
              </a:lnSpc>
              <a:spcBef>
                <a:spcPts val="100"/>
              </a:spcBef>
            </a:pPr>
            <a:r>
              <a:rPr lang="en-US" b="1" dirty="0" smtClean="0">
                <a:solidFill>
                  <a:srgbClr val="414042"/>
                </a:solidFill>
                <a:latin typeface="Trebuchet MS"/>
                <a:cs typeface="Trebuchet MS"/>
              </a:rPr>
              <a:t>WWW.OOBRec.com</a:t>
            </a:r>
            <a:endParaRPr b="1" dirty="0">
              <a:latin typeface="Trebuchet MS"/>
              <a:cs typeface="Trebuchet MS"/>
            </a:endParaRPr>
          </a:p>
        </p:txBody>
      </p:sp>
      <p:sp>
        <p:nvSpPr>
          <p:cNvPr id="17" name="object 17"/>
          <p:cNvSpPr txBox="1"/>
          <p:nvPr/>
        </p:nvSpPr>
        <p:spPr>
          <a:xfrm>
            <a:off x="293118" y="500505"/>
            <a:ext cx="5802881" cy="443711"/>
          </a:xfrm>
          <a:prstGeom prst="rect">
            <a:avLst/>
          </a:prstGeom>
        </p:spPr>
        <p:txBody>
          <a:bodyPr vert="horz" wrap="square" lIns="0" tIns="12700" rIns="0" bIns="0" rtlCol="0">
            <a:spAutoFit/>
          </a:bodyPr>
          <a:lstStyle/>
          <a:p>
            <a:pPr marL="12700">
              <a:lnSpc>
                <a:spcPct val="100000"/>
              </a:lnSpc>
              <a:spcBef>
                <a:spcPts val="100"/>
              </a:spcBef>
            </a:pPr>
            <a:r>
              <a:rPr lang="en-US" sz="2800" dirty="0" smtClean="0">
                <a:solidFill>
                  <a:srgbClr val="F0572C"/>
                </a:solidFill>
                <a:latin typeface="Arvo" panose="02000000000000000000" pitchFamily="2" charset="0"/>
                <a:cs typeface="Calibri"/>
              </a:rPr>
              <a:t>Beach Wheel Chair Program </a:t>
            </a:r>
            <a:endParaRPr sz="2800" dirty="0">
              <a:latin typeface="Arvo" panose="02000000000000000000" pitchFamily="2" charset="0"/>
              <a:cs typeface="Calibri"/>
            </a:endParaRPr>
          </a:p>
        </p:txBody>
      </p:sp>
      <p:sp>
        <p:nvSpPr>
          <p:cNvPr id="18" name="object 18"/>
          <p:cNvSpPr txBox="1">
            <a:spLocks noGrp="1"/>
          </p:cNvSpPr>
          <p:nvPr>
            <p:ph type="title"/>
          </p:nvPr>
        </p:nvSpPr>
        <p:spPr>
          <a:xfrm>
            <a:off x="1076257" y="962663"/>
            <a:ext cx="1803240"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a:t>
            </a:r>
            <a:r>
              <a:rPr lang="en-US" sz="2800" b="0" dirty="0" err="1" smtClean="0"/>
              <a:t>AccessOOB</a:t>
            </a:r>
            <a:endParaRPr sz="2800" b="0" dirty="0"/>
          </a:p>
        </p:txBody>
      </p:sp>
      <p:sp>
        <p:nvSpPr>
          <p:cNvPr id="30" name="object 30"/>
          <p:cNvSpPr txBox="1"/>
          <p:nvPr/>
        </p:nvSpPr>
        <p:spPr>
          <a:xfrm>
            <a:off x="2347099" y="6134498"/>
            <a:ext cx="969010"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vo" panose="02000000000000000000" pitchFamily="2" charset="0"/>
                <a:cs typeface="Calibri"/>
              </a:rPr>
              <a:t>$5000</a:t>
            </a:r>
            <a:endParaRPr sz="2400" dirty="0">
              <a:latin typeface="Arvo" panose="02000000000000000000" pitchFamily="2" charset="0"/>
              <a:cs typeface="Calibri"/>
            </a:endParaRPr>
          </a:p>
        </p:txBody>
      </p:sp>
      <p:sp>
        <p:nvSpPr>
          <p:cNvPr id="45" name="object 20"/>
          <p:cNvSpPr txBox="1"/>
          <p:nvPr/>
        </p:nvSpPr>
        <p:spPr>
          <a:xfrm>
            <a:off x="112620" y="2374458"/>
            <a:ext cx="4952255" cy="2554033"/>
          </a:xfrm>
          <a:prstGeom prst="rect">
            <a:avLst/>
          </a:prstGeom>
        </p:spPr>
        <p:txBody>
          <a:bodyPr vert="horz" wrap="square" lIns="0" tIns="12700" rIns="0" bIns="0" rtlCol="0">
            <a:spAutoFit/>
          </a:bodyPr>
          <a:lstStyle/>
          <a:p>
            <a:pPr marL="12700" marR="5080">
              <a:lnSpc>
                <a:spcPct val="128699"/>
              </a:lnSpc>
              <a:spcBef>
                <a:spcPts val="100"/>
              </a:spcBef>
            </a:pPr>
            <a:r>
              <a:rPr lang="en-US" sz="1600" dirty="0">
                <a:solidFill>
                  <a:schemeClr val="bg1"/>
                </a:solidFill>
                <a:latin typeface="Trebuchet MS"/>
                <a:cs typeface="Trebuchet MS"/>
              </a:rPr>
              <a:t>It started with a letter and now is one of the most rewarding programs we offer. Access to our beach should be easy for everyone. Our Beach Wheelchair is housed at a few hotels that line our beach. We also have three that are used in the long-term rental. </a:t>
            </a:r>
            <a:endParaRPr lang="en-US" sz="1600" dirty="0" smtClean="0">
              <a:solidFill>
                <a:schemeClr val="bg1"/>
              </a:solidFill>
              <a:latin typeface="Trebuchet MS"/>
              <a:cs typeface="Trebuchet MS"/>
            </a:endParaRPr>
          </a:p>
          <a:p>
            <a:pPr marL="12700" marR="5080">
              <a:lnSpc>
                <a:spcPct val="128699"/>
              </a:lnSpc>
              <a:spcBef>
                <a:spcPts val="100"/>
              </a:spcBef>
            </a:pPr>
            <a:r>
              <a:rPr lang="en-US" sz="1600" dirty="0" smtClean="0">
                <a:solidFill>
                  <a:schemeClr val="bg1"/>
                </a:solidFill>
                <a:latin typeface="Trebuchet MS"/>
                <a:cs typeface="Trebuchet MS"/>
              </a:rPr>
              <a:t>This </a:t>
            </a:r>
            <a:r>
              <a:rPr lang="en-US" sz="1600" dirty="0">
                <a:solidFill>
                  <a:schemeClr val="bg1"/>
                </a:solidFill>
                <a:latin typeface="Trebuchet MS"/>
                <a:cs typeface="Trebuchet MS"/>
              </a:rPr>
              <a:t>is free for rental </a:t>
            </a:r>
            <a:r>
              <a:rPr lang="en-US" sz="1600" dirty="0" smtClean="0">
                <a:solidFill>
                  <a:schemeClr val="bg1"/>
                </a:solidFill>
                <a:latin typeface="Trebuchet MS"/>
                <a:cs typeface="Trebuchet MS"/>
              </a:rPr>
              <a:t>for anyone </a:t>
            </a:r>
            <a:r>
              <a:rPr lang="en-US" sz="1600" dirty="0">
                <a:solidFill>
                  <a:schemeClr val="bg1"/>
                </a:solidFill>
                <a:latin typeface="Trebuchet MS"/>
                <a:cs typeface="Trebuchet MS"/>
              </a:rPr>
              <a:t>that comes to visit our community. Your Banner will be on the back of the wheelchair. </a:t>
            </a:r>
            <a:endParaRPr lang="en-US" sz="1600" b="1" u="sng" dirty="0" smtClean="0">
              <a:solidFill>
                <a:schemeClr val="bg1"/>
              </a:solidFill>
              <a:latin typeface="Trebuchet MS"/>
              <a:cs typeface="Trebuchet MS"/>
            </a:endParaRPr>
          </a:p>
        </p:txBody>
      </p:sp>
      <p:sp>
        <p:nvSpPr>
          <p:cNvPr id="46" name="object 12"/>
          <p:cNvSpPr txBox="1"/>
          <p:nvPr/>
        </p:nvSpPr>
        <p:spPr>
          <a:xfrm>
            <a:off x="2208845" y="7499044"/>
            <a:ext cx="10541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52E50"/>
                </a:solidFill>
                <a:latin typeface="Trebuchet MS"/>
                <a:cs typeface="Trebuchet MS"/>
              </a:rPr>
              <a:t>9</a:t>
            </a:r>
            <a:endParaRPr sz="1100" dirty="0">
              <a:latin typeface="Trebuchet MS"/>
              <a:cs typeface="Trebuchet MS"/>
            </a:endParaRPr>
          </a:p>
        </p:txBody>
      </p:sp>
      <p:grpSp>
        <p:nvGrpSpPr>
          <p:cNvPr id="47" name="object 13"/>
          <p:cNvGrpSpPr/>
          <p:nvPr/>
        </p:nvGrpSpPr>
        <p:grpSpPr>
          <a:xfrm>
            <a:off x="1447800" y="7549975"/>
            <a:ext cx="444500" cy="101600"/>
            <a:chOff x="8584400" y="7393250"/>
            <a:chExt cx="444500" cy="101600"/>
          </a:xfrm>
        </p:grpSpPr>
        <p:sp>
          <p:nvSpPr>
            <p:cNvPr id="48" name="object 14"/>
            <p:cNvSpPr/>
            <p:nvPr/>
          </p:nvSpPr>
          <p:spPr>
            <a:xfrm>
              <a:off x="8584400" y="7393250"/>
              <a:ext cx="101600" cy="101600"/>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sp>
          <p:nvSpPr>
            <p:cNvPr id="49" name="object 15"/>
            <p:cNvSpPr/>
            <p:nvPr/>
          </p:nvSpPr>
          <p:spPr>
            <a:xfrm>
              <a:off x="8755850" y="7393250"/>
              <a:ext cx="101600" cy="101600"/>
            </a:xfrm>
            <a:prstGeom prst="rect">
              <a:avLst/>
            </a:prstGeom>
            <a:blipFill>
              <a:blip r:embed="rId7" cstate="print"/>
              <a:stretch>
                <a:fillRect/>
              </a:stretch>
            </a:blipFill>
          </p:spPr>
          <p:txBody>
            <a:bodyPr wrap="square" lIns="0" tIns="0" rIns="0" bIns="0" rtlCol="0"/>
            <a:lstStyle/>
            <a:p>
              <a:endParaRPr dirty="0">
                <a:latin typeface="Arvo" panose="02000000000000000000" pitchFamily="2" charset="0"/>
              </a:endParaRPr>
            </a:p>
          </p:txBody>
        </p:sp>
        <p:sp>
          <p:nvSpPr>
            <p:cNvPr id="50" name="object 16"/>
            <p:cNvSpPr/>
            <p:nvPr/>
          </p:nvSpPr>
          <p:spPr>
            <a:xfrm>
              <a:off x="8927300" y="7393250"/>
              <a:ext cx="101600" cy="101600"/>
            </a:xfrm>
            <a:prstGeom prst="rect">
              <a:avLst/>
            </a:prstGeom>
            <a:blipFill>
              <a:blip r:embed="rId8" cstate="print"/>
              <a:stretch>
                <a:fillRect/>
              </a:stretch>
            </a:blipFill>
          </p:spPr>
          <p:txBody>
            <a:bodyPr wrap="square" lIns="0" tIns="0" rIns="0" bIns="0" rtlCol="0"/>
            <a:lstStyle/>
            <a:p>
              <a:endParaRPr dirty="0">
                <a:latin typeface="Arvo" panose="02000000000000000000" pitchFamily="2" charset="0"/>
              </a:endParaRPr>
            </a:p>
          </p:txBody>
        </p:sp>
      </p:gr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6551" y="1908637"/>
            <a:ext cx="3371849" cy="4495799"/>
          </a:xfrm>
          <a:prstGeom prst="rect">
            <a:avLst/>
          </a:prstGeom>
          <a:effectLst>
            <a:innerShdw blurRad="114300">
              <a:prstClr val="black"/>
            </a:innerShdw>
          </a:effectLst>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11173" y="5060738"/>
            <a:ext cx="3679877" cy="2759908"/>
          </a:xfrm>
          <a:prstGeom prst="rect">
            <a:avLst/>
          </a:prstGeom>
          <a:effectLst>
            <a:innerShdw blurRad="114300">
              <a:prstClr val="black"/>
            </a:innerShdw>
          </a:effectLst>
        </p:spPr>
      </p:pic>
      <p:sp>
        <p:nvSpPr>
          <p:cNvPr id="25" name="object 11"/>
          <p:cNvSpPr/>
          <p:nvPr/>
        </p:nvSpPr>
        <p:spPr>
          <a:xfrm>
            <a:off x="1769679" y="4916252"/>
            <a:ext cx="1296354" cy="457200"/>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352E50"/>
          </a:solidFill>
        </p:spPr>
        <p:txBody>
          <a:bodyPr wrap="square" lIns="0" tIns="0" rIns="0" bIns="0" rtlCol="0"/>
          <a:lstStyle/>
          <a:p>
            <a:pPr marL="12700" algn="ctr">
              <a:lnSpc>
                <a:spcPct val="100000"/>
              </a:lnSpc>
              <a:spcBef>
                <a:spcPts val="100"/>
              </a:spcBef>
            </a:pPr>
            <a:r>
              <a:rPr lang="en-US" sz="2000" dirty="0" smtClean="0">
                <a:solidFill>
                  <a:srgbClr val="FFFFFF"/>
                </a:solidFill>
                <a:latin typeface="Arvo" panose="02000000000000000000" pitchFamily="2" charset="0"/>
                <a:cs typeface="Calibri"/>
              </a:rPr>
              <a:t>$1,800</a:t>
            </a:r>
            <a:endParaRPr lang="en-US" sz="2000" dirty="0">
              <a:latin typeface="Arvo" panose="02000000000000000000" pitchFamily="2" charset="0"/>
              <a:cs typeface="Calibri"/>
            </a:endParaRPr>
          </a:p>
        </p:txBody>
      </p:sp>
    </p:spTree>
    <p:extLst>
      <p:ext uri="{BB962C8B-B14F-4D97-AF65-F5344CB8AC3E}">
        <p14:creationId xmlns:p14="http://schemas.microsoft.com/office/powerpoint/2010/main" val="749853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2748280"/>
          </a:xfrm>
          <a:custGeom>
            <a:avLst/>
            <a:gdLst/>
            <a:ahLst/>
            <a:cxnLst/>
            <a:rect l="l" t="t" r="r" b="b"/>
            <a:pathLst>
              <a:path w="10058400" h="2748280">
                <a:moveTo>
                  <a:pt x="0" y="2747670"/>
                </a:moveTo>
                <a:lnTo>
                  <a:pt x="10058400" y="2747670"/>
                </a:lnTo>
                <a:lnTo>
                  <a:pt x="10058400" y="0"/>
                </a:lnTo>
                <a:lnTo>
                  <a:pt x="0" y="0"/>
                </a:lnTo>
                <a:lnTo>
                  <a:pt x="0" y="274767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3" name="object 3"/>
          <p:cNvSpPr/>
          <p:nvPr/>
        </p:nvSpPr>
        <p:spPr>
          <a:xfrm>
            <a:off x="0" y="4545190"/>
            <a:ext cx="10058400" cy="3227705"/>
          </a:xfrm>
          <a:custGeom>
            <a:avLst/>
            <a:gdLst/>
            <a:ahLst/>
            <a:cxnLst/>
            <a:rect l="l" t="t" r="r" b="b"/>
            <a:pathLst>
              <a:path w="10058400" h="3227704">
                <a:moveTo>
                  <a:pt x="0" y="3227209"/>
                </a:moveTo>
                <a:lnTo>
                  <a:pt x="10058400" y="3227209"/>
                </a:lnTo>
                <a:lnTo>
                  <a:pt x="10058400" y="0"/>
                </a:lnTo>
                <a:lnTo>
                  <a:pt x="0" y="0"/>
                </a:lnTo>
                <a:lnTo>
                  <a:pt x="0" y="3227209"/>
                </a:lnTo>
                <a:close/>
              </a:path>
            </a:pathLst>
          </a:custGeom>
          <a:solidFill>
            <a:srgbClr val="F0572C"/>
          </a:solidFill>
        </p:spPr>
        <p:txBody>
          <a:bodyPr wrap="square" lIns="0" tIns="0" rIns="0" bIns="0" rtlCol="0"/>
          <a:lstStyle/>
          <a:p>
            <a:endParaRPr dirty="0">
              <a:latin typeface="Arvo" panose="02000000000000000000" pitchFamily="2" charset="0"/>
            </a:endParaRPr>
          </a:p>
        </p:txBody>
      </p:sp>
      <p:sp>
        <p:nvSpPr>
          <p:cNvPr id="5" name="object 5"/>
          <p:cNvSpPr/>
          <p:nvPr/>
        </p:nvSpPr>
        <p:spPr>
          <a:xfrm>
            <a:off x="578799" y="3251099"/>
            <a:ext cx="101600" cy="101600"/>
          </a:xfrm>
          <a:prstGeom prst="rect">
            <a:avLst/>
          </a:prstGeom>
          <a:blipFill>
            <a:blip r:embed="rId2" cstate="print"/>
            <a:stretch>
              <a:fillRect/>
            </a:stretch>
          </a:blipFill>
        </p:spPr>
        <p:txBody>
          <a:bodyPr wrap="square" lIns="0" tIns="0" rIns="0" bIns="0" rtlCol="0"/>
          <a:lstStyle/>
          <a:p>
            <a:endParaRPr dirty="0">
              <a:latin typeface="Arvo" panose="02000000000000000000" pitchFamily="2" charset="0"/>
            </a:endParaRPr>
          </a:p>
        </p:txBody>
      </p:sp>
      <p:sp>
        <p:nvSpPr>
          <p:cNvPr id="6" name="object 6"/>
          <p:cNvSpPr/>
          <p:nvPr/>
        </p:nvSpPr>
        <p:spPr>
          <a:xfrm>
            <a:off x="750249" y="3251099"/>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7" name="object 7"/>
          <p:cNvSpPr/>
          <p:nvPr/>
        </p:nvSpPr>
        <p:spPr>
          <a:xfrm>
            <a:off x="921699" y="3251099"/>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sp>
        <p:nvSpPr>
          <p:cNvPr id="8" name="object 8"/>
          <p:cNvSpPr/>
          <p:nvPr/>
        </p:nvSpPr>
        <p:spPr>
          <a:xfrm>
            <a:off x="6353999" y="3251099"/>
            <a:ext cx="101600" cy="101600"/>
          </a:xfrm>
          <a:prstGeom prst="rect">
            <a:avLst/>
          </a:prstGeom>
          <a:blipFill>
            <a:blip r:embed="rId5" cstate="print"/>
            <a:stretch>
              <a:fillRect/>
            </a:stretch>
          </a:blipFill>
        </p:spPr>
        <p:txBody>
          <a:bodyPr wrap="square" lIns="0" tIns="0" rIns="0" bIns="0" rtlCol="0"/>
          <a:lstStyle/>
          <a:p>
            <a:endParaRPr dirty="0">
              <a:latin typeface="Arvo" panose="02000000000000000000" pitchFamily="2" charset="0"/>
            </a:endParaRPr>
          </a:p>
        </p:txBody>
      </p:sp>
      <p:sp>
        <p:nvSpPr>
          <p:cNvPr id="9" name="object 9"/>
          <p:cNvSpPr/>
          <p:nvPr/>
        </p:nvSpPr>
        <p:spPr>
          <a:xfrm>
            <a:off x="6525448" y="3251099"/>
            <a:ext cx="101600" cy="101600"/>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sp>
        <p:nvSpPr>
          <p:cNvPr id="10" name="object 10"/>
          <p:cNvSpPr/>
          <p:nvPr/>
        </p:nvSpPr>
        <p:spPr>
          <a:xfrm>
            <a:off x="6696898" y="3251099"/>
            <a:ext cx="101600" cy="101600"/>
          </a:xfrm>
          <a:prstGeom prst="rect">
            <a:avLst/>
          </a:prstGeom>
          <a:blipFill>
            <a:blip r:embed="rId7" cstate="print"/>
            <a:stretch>
              <a:fillRect/>
            </a:stretch>
          </a:blipFill>
        </p:spPr>
        <p:txBody>
          <a:bodyPr wrap="square" lIns="0" tIns="0" rIns="0" bIns="0" rtlCol="0"/>
          <a:lstStyle/>
          <a:p>
            <a:endParaRPr dirty="0">
              <a:latin typeface="Arvo" panose="02000000000000000000" pitchFamily="2" charset="0"/>
            </a:endParaRPr>
          </a:p>
        </p:txBody>
      </p:sp>
      <p:sp>
        <p:nvSpPr>
          <p:cNvPr id="11" name="object 11"/>
          <p:cNvSpPr txBox="1"/>
          <p:nvPr/>
        </p:nvSpPr>
        <p:spPr>
          <a:xfrm>
            <a:off x="5867400" y="3464143"/>
            <a:ext cx="2040700" cy="924869"/>
          </a:xfrm>
          <a:prstGeom prst="rect">
            <a:avLst/>
          </a:prstGeom>
        </p:spPr>
        <p:txBody>
          <a:bodyPr vert="horz" wrap="square" lIns="0" tIns="12700" rIns="0" bIns="0" rtlCol="0">
            <a:spAutoFit/>
          </a:bodyPr>
          <a:lstStyle/>
          <a:p>
            <a:pPr marL="12700" marR="5080">
              <a:lnSpc>
                <a:spcPct val="128699"/>
              </a:lnSpc>
              <a:spcBef>
                <a:spcPts val="100"/>
              </a:spcBef>
            </a:pPr>
            <a:r>
              <a:rPr lang="en-US" sz="1100" dirty="0" smtClean="0">
                <a:solidFill>
                  <a:srgbClr val="414042"/>
                </a:solidFill>
                <a:latin typeface="Trebuchet MS"/>
                <a:cs typeface="Trebuchet MS"/>
              </a:rPr>
              <a:t>Town of Old Orchard Beach </a:t>
            </a:r>
            <a:endParaRPr lang="en-US" sz="1100" dirty="0" smtClean="0">
              <a:solidFill>
                <a:srgbClr val="414042"/>
              </a:solidFill>
              <a:latin typeface="Trebuchet MS"/>
              <a:cs typeface="Trebuchet MS"/>
            </a:endParaRPr>
          </a:p>
          <a:p>
            <a:pPr marL="12700" marR="5080">
              <a:lnSpc>
                <a:spcPct val="128699"/>
              </a:lnSpc>
              <a:spcBef>
                <a:spcPts val="100"/>
              </a:spcBef>
            </a:pPr>
            <a:r>
              <a:rPr lang="en-US" sz="1100" dirty="0" smtClean="0">
                <a:solidFill>
                  <a:srgbClr val="414042"/>
                </a:solidFill>
                <a:latin typeface="Trebuchet MS"/>
                <a:cs typeface="Trebuchet MS"/>
              </a:rPr>
              <a:t>1 Portland Ave</a:t>
            </a:r>
          </a:p>
          <a:p>
            <a:pPr marL="12700" marR="5080">
              <a:lnSpc>
                <a:spcPct val="128699"/>
              </a:lnSpc>
              <a:spcBef>
                <a:spcPts val="100"/>
              </a:spcBef>
            </a:pPr>
            <a:r>
              <a:rPr lang="en-US" sz="1100" dirty="0" smtClean="0">
                <a:solidFill>
                  <a:srgbClr val="414042"/>
                </a:solidFill>
                <a:latin typeface="Trebuchet MS"/>
                <a:cs typeface="Trebuchet MS"/>
              </a:rPr>
              <a:t>Old Orchard Beach, ME </a:t>
            </a:r>
          </a:p>
          <a:p>
            <a:pPr marL="12700" marR="5080">
              <a:lnSpc>
                <a:spcPct val="128699"/>
              </a:lnSpc>
              <a:spcBef>
                <a:spcPts val="100"/>
              </a:spcBef>
            </a:pPr>
            <a:r>
              <a:rPr lang="en-US" sz="1100" dirty="0" smtClean="0">
                <a:solidFill>
                  <a:srgbClr val="414042"/>
                </a:solidFill>
                <a:latin typeface="Trebuchet MS"/>
                <a:cs typeface="Trebuchet MS"/>
              </a:rPr>
              <a:t>04064, ME </a:t>
            </a:r>
            <a:endParaRPr sz="1100" dirty="0">
              <a:latin typeface="Trebuchet MS"/>
              <a:cs typeface="Trebuchet MS"/>
            </a:endParaRPr>
          </a:p>
        </p:txBody>
      </p:sp>
      <p:sp>
        <p:nvSpPr>
          <p:cNvPr id="12" name="object 12"/>
          <p:cNvSpPr txBox="1"/>
          <p:nvPr/>
        </p:nvSpPr>
        <p:spPr>
          <a:xfrm>
            <a:off x="8009106" y="3464143"/>
            <a:ext cx="1974761" cy="667619"/>
          </a:xfrm>
          <a:prstGeom prst="rect">
            <a:avLst/>
          </a:prstGeom>
        </p:spPr>
        <p:txBody>
          <a:bodyPr vert="horz" wrap="square" lIns="0" tIns="60960" rIns="0" bIns="0" rtlCol="0">
            <a:spAutoFit/>
          </a:bodyPr>
          <a:lstStyle/>
          <a:p>
            <a:pPr marL="12700">
              <a:lnSpc>
                <a:spcPct val="100000"/>
              </a:lnSpc>
              <a:spcBef>
                <a:spcPts val="480"/>
              </a:spcBef>
            </a:pPr>
            <a:r>
              <a:rPr lang="en-US" sz="1100" dirty="0" smtClean="0">
                <a:solidFill>
                  <a:srgbClr val="414042"/>
                </a:solidFill>
                <a:latin typeface="Trebuchet MS"/>
                <a:cs typeface="Trebuchet MS"/>
              </a:rPr>
              <a:t>207 – 423- 2044</a:t>
            </a:r>
            <a:endParaRPr sz="1100" dirty="0">
              <a:latin typeface="Trebuchet MS"/>
              <a:cs typeface="Trebuchet MS"/>
            </a:endParaRPr>
          </a:p>
          <a:p>
            <a:pPr marL="12700" marR="5080">
              <a:lnSpc>
                <a:spcPct val="128699"/>
              </a:lnSpc>
            </a:pPr>
            <a:r>
              <a:rPr lang="en-US" sz="1100" dirty="0" smtClean="0">
                <a:solidFill>
                  <a:srgbClr val="414042"/>
                </a:solidFill>
                <a:latin typeface="Trebuchet MS"/>
                <a:cs typeface="Trebuchet MS"/>
                <a:hlinkClick r:id="rId8"/>
              </a:rPr>
              <a:t>Jwebber</a:t>
            </a:r>
            <a:r>
              <a:rPr lang="en-US" sz="1100" dirty="0" smtClean="0">
                <a:solidFill>
                  <a:srgbClr val="414042"/>
                </a:solidFill>
                <a:latin typeface="Trebuchet MS"/>
                <a:cs typeface="Trebuchet MS"/>
                <a:hlinkClick r:id="rId8"/>
              </a:rPr>
              <a:t>@OOBMaine.com</a:t>
            </a:r>
            <a:endParaRPr lang="en-US" sz="1100" dirty="0" smtClean="0">
              <a:solidFill>
                <a:srgbClr val="414042"/>
              </a:solidFill>
              <a:latin typeface="Trebuchet MS"/>
              <a:cs typeface="Trebuchet MS"/>
            </a:endParaRPr>
          </a:p>
          <a:p>
            <a:pPr marL="12700" marR="5080">
              <a:lnSpc>
                <a:spcPct val="128699"/>
              </a:lnSpc>
            </a:pPr>
            <a:r>
              <a:rPr lang="en-US" sz="1100" dirty="0" smtClean="0">
                <a:solidFill>
                  <a:srgbClr val="414042"/>
                </a:solidFill>
                <a:latin typeface="Trebuchet MS"/>
                <a:cs typeface="Trebuchet MS"/>
              </a:rPr>
              <a:t>www.oobmaine.com</a:t>
            </a:r>
            <a:endParaRPr sz="1100" dirty="0">
              <a:latin typeface="Trebuchet MS"/>
              <a:cs typeface="Trebuchet MS"/>
            </a:endParaRP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5400" y="2832791"/>
            <a:ext cx="2524611" cy="15708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08350"/>
            <a:ext cx="2379843" cy="16499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object 11"/>
          <p:cNvSpPr txBox="1"/>
          <p:nvPr/>
        </p:nvSpPr>
        <p:spPr>
          <a:xfrm>
            <a:off x="304800" y="1905000"/>
            <a:ext cx="3117831" cy="2415148"/>
          </a:xfrm>
          <a:prstGeom prst="rect">
            <a:avLst/>
          </a:prstGeom>
        </p:spPr>
        <p:txBody>
          <a:bodyPr vert="horz" wrap="square" lIns="0" tIns="12700" rIns="0" bIns="0" rtlCol="0">
            <a:spAutoFit/>
          </a:bodyPr>
          <a:lstStyle/>
          <a:p>
            <a:pPr marL="12700" marR="132715">
              <a:lnSpc>
                <a:spcPct val="128800"/>
              </a:lnSpc>
              <a:spcBef>
                <a:spcPts val="100"/>
              </a:spcBef>
            </a:pPr>
            <a:r>
              <a:rPr lang="en-US" sz="1100" dirty="0" smtClean="0">
                <a:solidFill>
                  <a:srgbClr val="414042"/>
                </a:solidFill>
                <a:latin typeface="Trebuchet MS"/>
                <a:cs typeface="Trebuchet MS"/>
              </a:rPr>
              <a:t>The </a:t>
            </a:r>
            <a:r>
              <a:rPr lang="en-US" sz="1100" dirty="0">
                <a:solidFill>
                  <a:srgbClr val="414042"/>
                </a:solidFill>
                <a:latin typeface="Trebuchet MS"/>
                <a:cs typeface="Trebuchet MS"/>
              </a:rPr>
              <a:t>Town of Old Orchard Beach Recreation Department sponsorship </a:t>
            </a:r>
            <a:r>
              <a:rPr lang="en-US" sz="1100" dirty="0" smtClean="0">
                <a:solidFill>
                  <a:srgbClr val="414042"/>
                </a:solidFill>
                <a:latin typeface="Trebuchet MS"/>
                <a:cs typeface="Trebuchet MS"/>
              </a:rPr>
              <a:t>program </a:t>
            </a:r>
            <a:r>
              <a:rPr lang="en-US" sz="1100" dirty="0">
                <a:solidFill>
                  <a:srgbClr val="414042"/>
                </a:solidFill>
                <a:latin typeface="Trebuchet MS"/>
                <a:cs typeface="Trebuchet MS"/>
              </a:rPr>
              <a:t>is designed to effectively market local businesses while positively impacting our community.  Unlike other traditional forms of advertising, our sponsorships allow a company to be associated with the positive benefits of a community event or recreational program.  Whatever your marketing needs, we have different partnership opportunities to complement your plan. </a:t>
            </a:r>
            <a:endParaRPr sz="1100" dirty="0">
              <a:latin typeface="Trebuchet MS"/>
              <a:cs typeface="Trebuchet MS"/>
            </a:endParaRPr>
          </a:p>
        </p:txBody>
      </p:sp>
      <p:sp>
        <p:nvSpPr>
          <p:cNvPr id="2" name="object 2"/>
          <p:cNvSpPr txBox="1"/>
          <p:nvPr/>
        </p:nvSpPr>
        <p:spPr>
          <a:xfrm>
            <a:off x="487700" y="7342319"/>
            <a:ext cx="104139" cy="182101"/>
          </a:xfrm>
          <a:prstGeom prst="rect">
            <a:avLst/>
          </a:prstGeom>
        </p:spPr>
        <p:txBody>
          <a:bodyPr vert="horz" wrap="square" lIns="0" tIns="12700" rIns="0" bIns="0" rtlCol="0">
            <a:spAutoFit/>
          </a:bodyPr>
          <a:lstStyle/>
          <a:p>
            <a:pPr marL="12700">
              <a:lnSpc>
                <a:spcPct val="100000"/>
              </a:lnSpc>
              <a:spcBef>
                <a:spcPts val="100"/>
              </a:spcBef>
            </a:pPr>
            <a:r>
              <a:rPr sz="1100" spc="35" dirty="0">
                <a:solidFill>
                  <a:srgbClr val="352E50"/>
                </a:solidFill>
                <a:latin typeface="Trebuchet MS"/>
                <a:cs typeface="Trebuchet MS"/>
              </a:rPr>
              <a:t>2</a:t>
            </a:r>
            <a:endParaRPr sz="1100">
              <a:latin typeface="Trebuchet MS"/>
              <a:cs typeface="Trebuchet MS"/>
            </a:endParaRPr>
          </a:p>
        </p:txBody>
      </p:sp>
      <p:sp>
        <p:nvSpPr>
          <p:cNvPr id="3" name="object 3"/>
          <p:cNvSpPr txBox="1"/>
          <p:nvPr/>
        </p:nvSpPr>
        <p:spPr>
          <a:xfrm>
            <a:off x="7926304" y="7388838"/>
            <a:ext cx="1452880" cy="182101"/>
          </a:xfrm>
          <a:prstGeom prst="rect">
            <a:avLst/>
          </a:prstGeom>
        </p:spPr>
        <p:txBody>
          <a:bodyPr vert="horz" wrap="square" lIns="0" tIns="12700" rIns="0" bIns="0" rtlCol="0">
            <a:spAutoFit/>
          </a:bodyPr>
          <a:lstStyle/>
          <a:p>
            <a:pPr marL="12700">
              <a:lnSpc>
                <a:spcPct val="100000"/>
              </a:lnSpc>
              <a:spcBef>
                <a:spcPts val="100"/>
              </a:spcBef>
            </a:pPr>
            <a:r>
              <a:rPr lang="en-US" sz="1100" spc="45" dirty="0" smtClean="0">
                <a:solidFill>
                  <a:srgbClr val="414042"/>
                </a:solidFill>
                <a:latin typeface="Trebuchet MS"/>
                <a:cs typeface="Trebuchet MS"/>
              </a:rPr>
              <a:t>www.OOBRec.com</a:t>
            </a:r>
            <a:endParaRPr sz="1100" dirty="0">
              <a:latin typeface="Trebuchet MS"/>
              <a:cs typeface="Trebuchet MS"/>
            </a:endParaRPr>
          </a:p>
        </p:txBody>
      </p:sp>
      <p:grpSp>
        <p:nvGrpSpPr>
          <p:cNvPr id="4" name="object 4"/>
          <p:cNvGrpSpPr/>
          <p:nvPr/>
        </p:nvGrpSpPr>
        <p:grpSpPr>
          <a:xfrm>
            <a:off x="856800" y="7393250"/>
            <a:ext cx="444500" cy="101600"/>
            <a:chOff x="856800" y="7393250"/>
            <a:chExt cx="444500" cy="101600"/>
          </a:xfrm>
        </p:grpSpPr>
        <p:sp>
          <p:nvSpPr>
            <p:cNvPr id="5" name="object 5"/>
            <p:cNvSpPr/>
            <p:nvPr/>
          </p:nvSpPr>
          <p:spPr>
            <a:xfrm>
              <a:off x="856800" y="7393250"/>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sp>
          <p:nvSpPr>
            <p:cNvPr id="6" name="object 6"/>
            <p:cNvSpPr/>
            <p:nvPr/>
          </p:nvSpPr>
          <p:spPr>
            <a:xfrm>
              <a:off x="1028250" y="7393250"/>
              <a:ext cx="101600" cy="101600"/>
            </a:xfrm>
            <a:prstGeom prst="rect">
              <a:avLst/>
            </a:prstGeom>
            <a:blipFill>
              <a:blip r:embed="rId5" cstate="print"/>
              <a:stretch>
                <a:fillRect/>
              </a:stretch>
            </a:blipFill>
          </p:spPr>
          <p:txBody>
            <a:bodyPr wrap="square" lIns="0" tIns="0" rIns="0" bIns="0" rtlCol="0"/>
            <a:lstStyle/>
            <a:p>
              <a:endParaRPr dirty="0">
                <a:latin typeface="Arvo" panose="02000000000000000000" pitchFamily="2" charset="0"/>
              </a:endParaRPr>
            </a:p>
          </p:txBody>
        </p:sp>
        <p:sp>
          <p:nvSpPr>
            <p:cNvPr id="7" name="object 7"/>
            <p:cNvSpPr/>
            <p:nvPr/>
          </p:nvSpPr>
          <p:spPr>
            <a:xfrm>
              <a:off x="1199700" y="7393250"/>
              <a:ext cx="101600" cy="101600"/>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grpSp>
      <p:sp>
        <p:nvSpPr>
          <p:cNvPr id="8" name="object 8"/>
          <p:cNvSpPr txBox="1"/>
          <p:nvPr/>
        </p:nvSpPr>
        <p:spPr>
          <a:xfrm>
            <a:off x="563299" y="350819"/>
            <a:ext cx="1007110" cy="197490"/>
          </a:xfrm>
          <a:prstGeom prst="rect">
            <a:avLst/>
          </a:prstGeom>
        </p:spPr>
        <p:txBody>
          <a:bodyPr vert="horz" wrap="square" lIns="0" tIns="12700" rIns="0" bIns="0" rtlCol="0">
            <a:spAutoFit/>
          </a:bodyPr>
          <a:lstStyle/>
          <a:p>
            <a:pPr marL="12700">
              <a:lnSpc>
                <a:spcPct val="100000"/>
              </a:lnSpc>
              <a:spcBef>
                <a:spcPts val="100"/>
              </a:spcBef>
            </a:pPr>
            <a:r>
              <a:rPr sz="1200" dirty="0" smtClean="0">
                <a:solidFill>
                  <a:srgbClr val="F0572C"/>
                </a:solidFill>
                <a:latin typeface="Arvo" panose="02000000000000000000" pitchFamily="2" charset="0"/>
                <a:cs typeface="Calibri"/>
              </a:rPr>
              <a:t>Cover </a:t>
            </a:r>
            <a:r>
              <a:rPr sz="1200" dirty="0">
                <a:solidFill>
                  <a:srgbClr val="F0572C"/>
                </a:solidFill>
                <a:latin typeface="Arvo" panose="02000000000000000000" pitchFamily="2" charset="0"/>
                <a:cs typeface="Calibri"/>
              </a:rPr>
              <a:t>Letter</a:t>
            </a:r>
            <a:endParaRPr sz="1200" dirty="0">
              <a:latin typeface="Arvo" panose="02000000000000000000" pitchFamily="2" charset="0"/>
              <a:cs typeface="Calibri"/>
            </a:endParaRPr>
          </a:p>
        </p:txBody>
      </p:sp>
      <p:sp>
        <p:nvSpPr>
          <p:cNvPr id="9" name="object 9"/>
          <p:cNvSpPr txBox="1">
            <a:spLocks noGrp="1"/>
          </p:cNvSpPr>
          <p:nvPr>
            <p:ph type="title"/>
          </p:nvPr>
        </p:nvSpPr>
        <p:spPr>
          <a:xfrm>
            <a:off x="563299" y="609600"/>
            <a:ext cx="4134485" cy="382156"/>
          </a:xfrm>
          <a:prstGeom prst="rect">
            <a:avLst/>
          </a:prstGeom>
        </p:spPr>
        <p:txBody>
          <a:bodyPr vert="horz" wrap="square" lIns="0" tIns="12700" rIns="0" bIns="0" rtlCol="0">
            <a:spAutoFit/>
          </a:bodyPr>
          <a:lstStyle/>
          <a:p>
            <a:pPr marL="12700">
              <a:lnSpc>
                <a:spcPct val="100000"/>
              </a:lnSpc>
              <a:spcBef>
                <a:spcPts val="100"/>
              </a:spcBef>
            </a:pPr>
            <a:r>
              <a:rPr lang="en-US" b="0" dirty="0" smtClean="0"/>
              <a:t>Dear Prospective Sponsor: </a:t>
            </a:r>
            <a:endParaRPr b="0" dirty="0"/>
          </a:p>
        </p:txBody>
      </p:sp>
      <p:sp>
        <p:nvSpPr>
          <p:cNvPr id="10" name="object 10"/>
          <p:cNvSpPr txBox="1"/>
          <p:nvPr/>
        </p:nvSpPr>
        <p:spPr>
          <a:xfrm>
            <a:off x="7109781" y="3515769"/>
            <a:ext cx="1863157" cy="1549142"/>
          </a:xfrm>
          <a:prstGeom prst="rect">
            <a:avLst/>
          </a:prstGeom>
        </p:spPr>
        <p:txBody>
          <a:bodyPr vert="horz" wrap="square" lIns="0" tIns="12700" rIns="0" bIns="0" rtlCol="0">
            <a:spAutoFit/>
          </a:bodyPr>
          <a:lstStyle/>
          <a:p>
            <a:pPr marL="12700">
              <a:lnSpc>
                <a:spcPct val="100000"/>
              </a:lnSpc>
              <a:spcBef>
                <a:spcPts val="100"/>
              </a:spcBef>
            </a:pPr>
            <a:r>
              <a:rPr lang="en-US" sz="1200" dirty="0" smtClean="0">
                <a:solidFill>
                  <a:srgbClr val="231F20"/>
                </a:solidFill>
                <a:latin typeface="Arvo" panose="02000000000000000000" pitchFamily="2" charset="0"/>
                <a:cs typeface="Calibri"/>
              </a:rPr>
              <a:t>Jason Webber</a:t>
            </a:r>
            <a:endParaRPr sz="1200" dirty="0">
              <a:latin typeface="Arvo" panose="02000000000000000000" pitchFamily="2" charset="0"/>
              <a:cs typeface="Calibri"/>
            </a:endParaRPr>
          </a:p>
          <a:p>
            <a:pPr marL="12700">
              <a:lnSpc>
                <a:spcPct val="100000"/>
              </a:lnSpc>
              <a:spcBef>
                <a:spcPts val="1170"/>
              </a:spcBef>
            </a:pPr>
            <a:r>
              <a:rPr lang="en-US" sz="1100" dirty="0" smtClean="0">
                <a:solidFill>
                  <a:srgbClr val="414042"/>
                </a:solidFill>
                <a:latin typeface="Trebuchet MS"/>
                <a:cs typeface="Trebuchet MS"/>
              </a:rPr>
              <a:t>Recreation &amp; </a:t>
            </a:r>
            <a:r>
              <a:rPr sz="1100" dirty="0" smtClean="0">
                <a:solidFill>
                  <a:srgbClr val="414042"/>
                </a:solidFill>
                <a:latin typeface="Trebuchet MS"/>
                <a:cs typeface="Trebuchet MS"/>
              </a:rPr>
              <a:t>Event Director</a:t>
            </a:r>
            <a:endParaRPr lang="en-US" sz="1100" dirty="0" smtClean="0">
              <a:solidFill>
                <a:srgbClr val="414042"/>
              </a:solidFill>
              <a:latin typeface="Trebuchet MS"/>
              <a:cs typeface="Trebuchet MS"/>
            </a:endParaRPr>
          </a:p>
          <a:p>
            <a:pPr marL="12700">
              <a:lnSpc>
                <a:spcPct val="100000"/>
              </a:lnSpc>
              <a:spcBef>
                <a:spcPts val="100"/>
              </a:spcBef>
            </a:pPr>
            <a:r>
              <a:rPr lang="en-US" sz="1200" dirty="0" smtClean="0">
                <a:solidFill>
                  <a:srgbClr val="231F20"/>
                </a:solidFill>
                <a:latin typeface="Arvo" panose="02000000000000000000" pitchFamily="2" charset="0"/>
                <a:cs typeface="Calibri"/>
              </a:rPr>
              <a:t/>
            </a:r>
            <a:br>
              <a:rPr lang="en-US" sz="1200" dirty="0" smtClean="0">
                <a:solidFill>
                  <a:srgbClr val="231F20"/>
                </a:solidFill>
                <a:latin typeface="Arvo" panose="02000000000000000000" pitchFamily="2" charset="0"/>
                <a:cs typeface="Calibri"/>
              </a:rPr>
            </a:br>
            <a:r>
              <a:rPr lang="en-US" sz="1200" dirty="0" smtClean="0">
                <a:solidFill>
                  <a:srgbClr val="231F20"/>
                </a:solidFill>
                <a:latin typeface="Arvo" panose="02000000000000000000" pitchFamily="2" charset="0"/>
                <a:cs typeface="Calibri"/>
              </a:rPr>
              <a:t>Frank </a:t>
            </a:r>
            <a:r>
              <a:rPr lang="en-US" sz="1200" dirty="0" err="1" smtClean="0">
                <a:solidFill>
                  <a:srgbClr val="231F20"/>
                </a:solidFill>
                <a:latin typeface="Arvo" panose="02000000000000000000" pitchFamily="2" charset="0"/>
                <a:cs typeface="Calibri"/>
              </a:rPr>
              <a:t>Prez</a:t>
            </a:r>
            <a:endParaRPr lang="en-US" sz="1200" dirty="0">
              <a:latin typeface="Arvo" panose="02000000000000000000" pitchFamily="2" charset="0"/>
              <a:cs typeface="Calibri"/>
            </a:endParaRPr>
          </a:p>
          <a:p>
            <a:pPr marL="12700">
              <a:lnSpc>
                <a:spcPct val="100000"/>
              </a:lnSpc>
              <a:spcBef>
                <a:spcPts val="1170"/>
              </a:spcBef>
            </a:pPr>
            <a:r>
              <a:rPr lang="en-US" sz="1100" dirty="0" smtClean="0">
                <a:solidFill>
                  <a:srgbClr val="414042"/>
                </a:solidFill>
                <a:latin typeface="Trebuchet MS"/>
                <a:cs typeface="Trebuchet MS"/>
              </a:rPr>
              <a:t>Special Event Coordinator </a:t>
            </a:r>
            <a:endParaRPr lang="en-US" sz="1100" dirty="0">
              <a:latin typeface="Trebuchet MS"/>
              <a:cs typeface="Trebuchet MS"/>
            </a:endParaRPr>
          </a:p>
          <a:p>
            <a:pPr marL="12700">
              <a:lnSpc>
                <a:spcPct val="100000"/>
              </a:lnSpc>
              <a:spcBef>
                <a:spcPts val="1170"/>
              </a:spcBef>
            </a:pPr>
            <a:endParaRPr sz="1100" dirty="0">
              <a:latin typeface="Trebuchet MS"/>
              <a:cs typeface="Trebuchet MS"/>
            </a:endParaRPr>
          </a:p>
        </p:txBody>
      </p:sp>
      <p:sp>
        <p:nvSpPr>
          <p:cNvPr id="12" name="object 12"/>
          <p:cNvSpPr txBox="1"/>
          <p:nvPr/>
        </p:nvSpPr>
        <p:spPr>
          <a:xfrm>
            <a:off x="3513606" y="1905000"/>
            <a:ext cx="3505200" cy="2851935"/>
          </a:xfrm>
          <a:prstGeom prst="rect">
            <a:avLst/>
          </a:prstGeom>
        </p:spPr>
        <p:txBody>
          <a:bodyPr vert="horz" wrap="square" lIns="0" tIns="12700" rIns="0" bIns="0" rtlCol="0">
            <a:spAutoFit/>
          </a:bodyPr>
          <a:lstStyle/>
          <a:p>
            <a:pPr marL="12700" marR="5080">
              <a:lnSpc>
                <a:spcPct val="128699"/>
              </a:lnSpc>
              <a:spcBef>
                <a:spcPts val="100"/>
              </a:spcBef>
            </a:pPr>
            <a:r>
              <a:rPr lang="en-US" sz="1100" dirty="0" smtClean="0">
                <a:solidFill>
                  <a:srgbClr val="414042"/>
                </a:solidFill>
                <a:latin typeface="Trebuchet MS"/>
                <a:cs typeface="Trebuchet MS"/>
              </a:rPr>
              <a:t>The </a:t>
            </a:r>
            <a:r>
              <a:rPr lang="en-US" sz="1100" dirty="0">
                <a:solidFill>
                  <a:srgbClr val="414042"/>
                </a:solidFill>
                <a:latin typeface="Trebuchet MS"/>
                <a:cs typeface="Trebuchet MS"/>
              </a:rPr>
              <a:t>Recreational Complex at The Ball Park is a community gem that attracts visitors from all over and provides our residents with a greater quality of life.  With the help of our sponsors, we can offer more quality programs and facilities to the residents of OOB and the surrounding communities.  Your sponsorship plays a vital role in shaping our lives, families, and home.  Much of our residents' enjoyment and </a:t>
            </a:r>
            <a:r>
              <a:rPr lang="en-US" sz="1100" dirty="0" smtClean="0">
                <a:solidFill>
                  <a:srgbClr val="414042"/>
                </a:solidFill>
                <a:latin typeface="Trebuchet MS"/>
                <a:cs typeface="Trebuchet MS"/>
              </a:rPr>
              <a:t>lasting </a:t>
            </a:r>
            <a:r>
              <a:rPr lang="en-US" sz="1100" dirty="0">
                <a:solidFill>
                  <a:srgbClr val="414042"/>
                </a:solidFill>
                <a:latin typeface="Trebuchet MS"/>
                <a:cs typeface="Trebuchet MS"/>
              </a:rPr>
              <a:t>memories depend on the programs and facilities offered.   By becoming a sponsor and showing your support of our programs and events, you show your support for the community.  This will, in turn, make a positive impact on your business. </a:t>
            </a:r>
            <a:endParaRPr sz="1100" dirty="0">
              <a:latin typeface="Trebuchet MS"/>
              <a:cs typeface="Trebuchet MS"/>
            </a:endParaRPr>
          </a:p>
        </p:txBody>
      </p:sp>
      <p:sp>
        <p:nvSpPr>
          <p:cNvPr id="13" name="object 13"/>
          <p:cNvSpPr txBox="1"/>
          <p:nvPr/>
        </p:nvSpPr>
        <p:spPr>
          <a:xfrm>
            <a:off x="7109849" y="4880245"/>
            <a:ext cx="1863089" cy="289823"/>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0572C"/>
                </a:solidFill>
                <a:latin typeface="Arvo" panose="02000000000000000000" pitchFamily="2" charset="0"/>
                <a:cs typeface="Calibri"/>
              </a:rPr>
              <a:t>Date and Vanue</a:t>
            </a:r>
            <a:endParaRPr sz="1800" dirty="0">
              <a:latin typeface="Arvo" panose="02000000000000000000" pitchFamily="2" charset="0"/>
              <a:cs typeface="Calibri"/>
            </a:endParaRPr>
          </a:p>
        </p:txBody>
      </p:sp>
      <p:sp>
        <p:nvSpPr>
          <p:cNvPr id="14" name="object 14"/>
          <p:cNvSpPr txBox="1"/>
          <p:nvPr/>
        </p:nvSpPr>
        <p:spPr>
          <a:xfrm>
            <a:off x="5052381" y="5619709"/>
            <a:ext cx="2057400" cy="280845"/>
          </a:xfrm>
          <a:prstGeom prst="rect">
            <a:avLst/>
          </a:prstGeom>
        </p:spPr>
        <p:txBody>
          <a:bodyPr vert="horz" wrap="square" lIns="0" tIns="64769" rIns="0" bIns="0" rtlCol="0">
            <a:spAutoFit/>
          </a:bodyPr>
          <a:lstStyle/>
          <a:p>
            <a:pPr marL="12700">
              <a:lnSpc>
                <a:spcPct val="100000"/>
              </a:lnSpc>
              <a:spcBef>
                <a:spcPts val="509"/>
              </a:spcBef>
            </a:pPr>
            <a:r>
              <a:rPr lang="en-US" sz="1400" dirty="0" smtClean="0">
                <a:solidFill>
                  <a:srgbClr val="F0572C"/>
                </a:solidFill>
                <a:latin typeface="Arvo" panose="02000000000000000000" pitchFamily="2" charset="0"/>
                <a:cs typeface="Calibri"/>
              </a:rPr>
              <a:t>Events Throughout the Year </a:t>
            </a:r>
            <a:endParaRPr sz="1400" dirty="0">
              <a:latin typeface="Arvo" panose="02000000000000000000" pitchFamily="2" charset="0"/>
              <a:cs typeface="Calibri"/>
            </a:endParaRPr>
          </a:p>
        </p:txBody>
      </p:sp>
      <p:sp>
        <p:nvSpPr>
          <p:cNvPr id="15" name="object 15"/>
          <p:cNvSpPr txBox="1"/>
          <p:nvPr/>
        </p:nvSpPr>
        <p:spPr>
          <a:xfrm>
            <a:off x="7732236" y="5316742"/>
            <a:ext cx="1631182" cy="886781"/>
          </a:xfrm>
          <a:prstGeom prst="rect">
            <a:avLst/>
          </a:prstGeom>
        </p:spPr>
        <p:txBody>
          <a:bodyPr vert="horz" wrap="square" lIns="0" tIns="24765" rIns="0" bIns="0" rtlCol="0">
            <a:spAutoFit/>
          </a:bodyPr>
          <a:lstStyle/>
          <a:p>
            <a:pPr marL="12700">
              <a:lnSpc>
                <a:spcPct val="100000"/>
              </a:lnSpc>
              <a:spcBef>
                <a:spcPts val="195"/>
              </a:spcBef>
            </a:pPr>
            <a:r>
              <a:rPr lang="en-US" sz="1400" dirty="0" smtClean="0">
                <a:solidFill>
                  <a:srgbClr val="F0572C"/>
                </a:solidFill>
                <a:latin typeface="Arvo" panose="02000000000000000000" pitchFamily="2" charset="0"/>
                <a:cs typeface="Calibri"/>
              </a:rPr>
              <a:t>Recreation Complex and entertainment Center at </a:t>
            </a:r>
            <a:br>
              <a:rPr lang="en-US" sz="1400" dirty="0" smtClean="0">
                <a:solidFill>
                  <a:srgbClr val="F0572C"/>
                </a:solidFill>
                <a:latin typeface="Arvo" panose="02000000000000000000" pitchFamily="2" charset="0"/>
                <a:cs typeface="Calibri"/>
              </a:rPr>
            </a:br>
            <a:r>
              <a:rPr lang="en-US" sz="1400" dirty="0" smtClean="0">
                <a:solidFill>
                  <a:srgbClr val="F0572C"/>
                </a:solidFill>
                <a:latin typeface="Arvo" panose="02000000000000000000" pitchFamily="2" charset="0"/>
                <a:cs typeface="Calibri"/>
              </a:rPr>
              <a:t>The Ball Park </a:t>
            </a:r>
            <a:endParaRPr sz="1400" dirty="0">
              <a:latin typeface="Arvo" panose="02000000000000000000" pitchFamily="2" charset="0"/>
              <a:cs typeface="Calibri"/>
            </a:endParaRPr>
          </a:p>
        </p:txBody>
      </p:sp>
      <p:sp>
        <p:nvSpPr>
          <p:cNvPr id="17" name="TextBox 16"/>
          <p:cNvSpPr txBox="1"/>
          <p:nvPr/>
        </p:nvSpPr>
        <p:spPr>
          <a:xfrm>
            <a:off x="76200" y="4880246"/>
            <a:ext cx="3733800" cy="1759777"/>
          </a:xfrm>
          <a:prstGeom prst="rect">
            <a:avLst/>
          </a:prstGeom>
          <a:noFill/>
        </p:spPr>
        <p:txBody>
          <a:bodyPr wrap="square" rtlCol="0">
            <a:spAutoFit/>
          </a:bodyPr>
          <a:lstStyle/>
          <a:p>
            <a:pPr marL="12700" marR="132715">
              <a:lnSpc>
                <a:spcPct val="128800"/>
              </a:lnSpc>
              <a:spcBef>
                <a:spcPts val="100"/>
              </a:spcBef>
            </a:pPr>
            <a:r>
              <a:rPr lang="en-US" sz="1200" dirty="0">
                <a:solidFill>
                  <a:schemeClr val="bg1"/>
                </a:solidFill>
                <a:latin typeface="Trebuchet MS"/>
                <a:cs typeface="Trebuchet MS"/>
              </a:rPr>
              <a:t>We hope this comprehensive sponsor packet will provide you with detailed information about the available events and opportunities.    Please take some time to review each event and the offered exposure.  I would be happy to meet with you to discuss these opportunities in detail and answer any questions.</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9781" y="1504028"/>
            <a:ext cx="2636031" cy="18174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98"/>
            <a:ext cx="10058400" cy="7772400"/>
          </a:xfrm>
          <a:custGeom>
            <a:avLst/>
            <a:gdLst/>
            <a:ahLst/>
            <a:cxnLst/>
            <a:rect l="l" t="t" r="r" b="b"/>
            <a:pathLst>
              <a:path w="10058400" h="7772400">
                <a:moveTo>
                  <a:pt x="10058400" y="0"/>
                </a:moveTo>
                <a:lnTo>
                  <a:pt x="0" y="0"/>
                </a:lnTo>
                <a:lnTo>
                  <a:pt x="0" y="7772400"/>
                </a:lnTo>
                <a:lnTo>
                  <a:pt x="10058400" y="7772400"/>
                </a:lnTo>
                <a:lnTo>
                  <a:pt x="10058400" y="0"/>
                </a:lnTo>
                <a:close/>
              </a:path>
            </a:pathLst>
          </a:custGeom>
          <a:solidFill>
            <a:srgbClr val="E8F1F5"/>
          </a:solidFill>
        </p:spPr>
        <p:txBody>
          <a:bodyPr wrap="square" lIns="0" tIns="0" rIns="0" bIns="0" rtlCol="0"/>
          <a:lstStyle/>
          <a:p>
            <a:endParaRPr dirty="0">
              <a:latin typeface="Arvo" panose="02000000000000000000" pitchFamily="2" charset="0"/>
            </a:endParaRPr>
          </a:p>
        </p:txBody>
      </p:sp>
      <p:sp>
        <p:nvSpPr>
          <p:cNvPr id="3" name="object 3"/>
          <p:cNvSpPr/>
          <p:nvPr/>
        </p:nvSpPr>
        <p:spPr>
          <a:xfrm>
            <a:off x="0" y="0"/>
            <a:ext cx="3103245" cy="2065020"/>
          </a:xfrm>
          <a:custGeom>
            <a:avLst/>
            <a:gdLst/>
            <a:ahLst/>
            <a:cxnLst/>
            <a:rect l="l" t="t" r="r" b="b"/>
            <a:pathLst>
              <a:path w="3103245" h="2065020">
                <a:moveTo>
                  <a:pt x="3100494" y="0"/>
                </a:moveTo>
                <a:lnTo>
                  <a:pt x="0" y="0"/>
                </a:lnTo>
                <a:lnTo>
                  <a:pt x="0" y="1700340"/>
                </a:lnTo>
                <a:lnTo>
                  <a:pt x="46100" y="1732371"/>
                </a:lnTo>
                <a:lnTo>
                  <a:pt x="83903" y="1757128"/>
                </a:lnTo>
                <a:lnTo>
                  <a:pt x="122303" y="1781032"/>
                </a:lnTo>
                <a:lnTo>
                  <a:pt x="161287" y="1804070"/>
                </a:lnTo>
                <a:lnTo>
                  <a:pt x="200842" y="1826228"/>
                </a:lnTo>
                <a:lnTo>
                  <a:pt x="240953" y="1847494"/>
                </a:lnTo>
                <a:lnTo>
                  <a:pt x="281607" y="1867853"/>
                </a:lnTo>
                <a:lnTo>
                  <a:pt x="322792" y="1887293"/>
                </a:lnTo>
                <a:lnTo>
                  <a:pt x="364492" y="1905799"/>
                </a:lnTo>
                <a:lnTo>
                  <a:pt x="406696" y="1923359"/>
                </a:lnTo>
                <a:lnTo>
                  <a:pt x="449390" y="1939959"/>
                </a:lnTo>
                <a:lnTo>
                  <a:pt x="492559" y="1955585"/>
                </a:lnTo>
                <a:lnTo>
                  <a:pt x="536191" y="1970224"/>
                </a:lnTo>
                <a:lnTo>
                  <a:pt x="580273" y="1983863"/>
                </a:lnTo>
                <a:lnTo>
                  <a:pt x="624790" y="1996488"/>
                </a:lnTo>
                <a:lnTo>
                  <a:pt x="669730" y="2008085"/>
                </a:lnTo>
                <a:lnTo>
                  <a:pt x="715078" y="2018642"/>
                </a:lnTo>
                <a:lnTo>
                  <a:pt x="760822" y="2028145"/>
                </a:lnTo>
                <a:lnTo>
                  <a:pt x="806948" y="2036580"/>
                </a:lnTo>
                <a:lnTo>
                  <a:pt x="853443" y="2043934"/>
                </a:lnTo>
                <a:lnTo>
                  <a:pt x="900292" y="2050194"/>
                </a:lnTo>
                <a:lnTo>
                  <a:pt x="947484" y="2055345"/>
                </a:lnTo>
                <a:lnTo>
                  <a:pt x="995004" y="2059375"/>
                </a:lnTo>
                <a:lnTo>
                  <a:pt x="1042838" y="2062271"/>
                </a:lnTo>
                <a:lnTo>
                  <a:pt x="1090974" y="2064018"/>
                </a:lnTo>
                <a:lnTo>
                  <a:pt x="1139398" y="2064603"/>
                </a:lnTo>
                <a:lnTo>
                  <a:pt x="1187822" y="2064018"/>
                </a:lnTo>
                <a:lnTo>
                  <a:pt x="1235957" y="2062271"/>
                </a:lnTo>
                <a:lnTo>
                  <a:pt x="1283792" y="2059375"/>
                </a:lnTo>
                <a:lnTo>
                  <a:pt x="1331312" y="2055345"/>
                </a:lnTo>
                <a:lnTo>
                  <a:pt x="1378503" y="2050194"/>
                </a:lnTo>
                <a:lnTo>
                  <a:pt x="1425353" y="2043934"/>
                </a:lnTo>
                <a:lnTo>
                  <a:pt x="1471847" y="2036580"/>
                </a:lnTo>
                <a:lnTo>
                  <a:pt x="1517973" y="2028145"/>
                </a:lnTo>
                <a:lnTo>
                  <a:pt x="1563717" y="2018642"/>
                </a:lnTo>
                <a:lnTo>
                  <a:pt x="1609066" y="2008085"/>
                </a:lnTo>
                <a:lnTo>
                  <a:pt x="1654006" y="1996488"/>
                </a:lnTo>
                <a:lnTo>
                  <a:pt x="1698523" y="1983863"/>
                </a:lnTo>
                <a:lnTo>
                  <a:pt x="1742604" y="1970224"/>
                </a:lnTo>
                <a:lnTo>
                  <a:pt x="1786236" y="1955585"/>
                </a:lnTo>
                <a:lnTo>
                  <a:pt x="1829406" y="1939959"/>
                </a:lnTo>
                <a:lnTo>
                  <a:pt x="1872099" y="1923359"/>
                </a:lnTo>
                <a:lnTo>
                  <a:pt x="1914303" y="1905799"/>
                </a:lnTo>
                <a:lnTo>
                  <a:pt x="1956004" y="1887293"/>
                </a:lnTo>
                <a:lnTo>
                  <a:pt x="1997188" y="1867853"/>
                </a:lnTo>
                <a:lnTo>
                  <a:pt x="2037843" y="1847494"/>
                </a:lnTo>
                <a:lnTo>
                  <a:pt x="2077954" y="1826228"/>
                </a:lnTo>
                <a:lnTo>
                  <a:pt x="2117508" y="1804070"/>
                </a:lnTo>
                <a:lnTo>
                  <a:pt x="2156492" y="1781032"/>
                </a:lnTo>
                <a:lnTo>
                  <a:pt x="2194893" y="1757128"/>
                </a:lnTo>
                <a:lnTo>
                  <a:pt x="2232696" y="1732371"/>
                </a:lnTo>
                <a:lnTo>
                  <a:pt x="2269889" y="1706776"/>
                </a:lnTo>
                <a:lnTo>
                  <a:pt x="2306457" y="1680355"/>
                </a:lnTo>
                <a:lnTo>
                  <a:pt x="2342389" y="1653121"/>
                </a:lnTo>
                <a:lnTo>
                  <a:pt x="2377669" y="1625089"/>
                </a:lnTo>
                <a:lnTo>
                  <a:pt x="2412285" y="1596272"/>
                </a:lnTo>
                <a:lnTo>
                  <a:pt x="2446224" y="1566682"/>
                </a:lnTo>
                <a:lnTo>
                  <a:pt x="2479471" y="1536334"/>
                </a:lnTo>
                <a:lnTo>
                  <a:pt x="2512013" y="1505242"/>
                </a:lnTo>
                <a:lnTo>
                  <a:pt x="2543837" y="1473417"/>
                </a:lnTo>
                <a:lnTo>
                  <a:pt x="2574930" y="1440875"/>
                </a:lnTo>
                <a:lnTo>
                  <a:pt x="2605278" y="1407628"/>
                </a:lnTo>
                <a:lnTo>
                  <a:pt x="2634867" y="1373690"/>
                </a:lnTo>
                <a:lnTo>
                  <a:pt x="2663685" y="1339074"/>
                </a:lnTo>
                <a:lnTo>
                  <a:pt x="2691717" y="1303793"/>
                </a:lnTo>
                <a:lnTo>
                  <a:pt x="2718950" y="1267862"/>
                </a:lnTo>
                <a:lnTo>
                  <a:pt x="2745371" y="1231293"/>
                </a:lnTo>
                <a:lnTo>
                  <a:pt x="2770967" y="1194100"/>
                </a:lnTo>
                <a:lnTo>
                  <a:pt x="2795723" y="1156297"/>
                </a:lnTo>
                <a:lnTo>
                  <a:pt x="2819627" y="1117897"/>
                </a:lnTo>
                <a:lnTo>
                  <a:pt x="2842665" y="1078913"/>
                </a:lnTo>
                <a:lnTo>
                  <a:pt x="2864824" y="1039358"/>
                </a:lnTo>
                <a:lnTo>
                  <a:pt x="2886089" y="999247"/>
                </a:lnTo>
                <a:lnTo>
                  <a:pt x="2906449" y="958593"/>
                </a:lnTo>
                <a:lnTo>
                  <a:pt x="2925888" y="917408"/>
                </a:lnTo>
                <a:lnTo>
                  <a:pt x="2944395" y="875708"/>
                </a:lnTo>
                <a:lnTo>
                  <a:pt x="2961954" y="833504"/>
                </a:lnTo>
                <a:lnTo>
                  <a:pt x="2978554" y="790810"/>
                </a:lnTo>
                <a:lnTo>
                  <a:pt x="2994180" y="747641"/>
                </a:lnTo>
                <a:lnTo>
                  <a:pt x="3008820" y="704009"/>
                </a:lnTo>
                <a:lnTo>
                  <a:pt x="3022458" y="659927"/>
                </a:lnTo>
                <a:lnTo>
                  <a:pt x="3035083" y="615410"/>
                </a:lnTo>
                <a:lnTo>
                  <a:pt x="3046681" y="570470"/>
                </a:lnTo>
                <a:lnTo>
                  <a:pt x="3057238" y="525122"/>
                </a:lnTo>
                <a:lnTo>
                  <a:pt x="3066741" y="479378"/>
                </a:lnTo>
                <a:lnTo>
                  <a:pt x="3075176" y="433252"/>
                </a:lnTo>
                <a:lnTo>
                  <a:pt x="3082530" y="386757"/>
                </a:lnTo>
                <a:lnTo>
                  <a:pt x="3088789" y="339907"/>
                </a:lnTo>
                <a:lnTo>
                  <a:pt x="3093941" y="292716"/>
                </a:lnTo>
                <a:lnTo>
                  <a:pt x="3097971" y="245196"/>
                </a:lnTo>
                <a:lnTo>
                  <a:pt x="3100866" y="197362"/>
                </a:lnTo>
                <a:lnTo>
                  <a:pt x="3102613" y="149226"/>
                </a:lnTo>
                <a:lnTo>
                  <a:pt x="3103199" y="100802"/>
                </a:lnTo>
                <a:lnTo>
                  <a:pt x="3102409" y="45113"/>
                </a:lnTo>
                <a:lnTo>
                  <a:pt x="3100494"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5" name="object 5"/>
          <p:cNvSpPr/>
          <p:nvPr/>
        </p:nvSpPr>
        <p:spPr>
          <a:xfrm>
            <a:off x="719999" y="1719000"/>
            <a:ext cx="101600" cy="101600"/>
          </a:xfrm>
          <a:prstGeom prst="rect">
            <a:avLst/>
          </a:prstGeom>
          <a:blipFill>
            <a:blip r:embed="rId2" cstate="print"/>
            <a:stretch>
              <a:fillRect/>
            </a:stretch>
          </a:blipFill>
        </p:spPr>
        <p:txBody>
          <a:bodyPr wrap="square" lIns="0" tIns="0" rIns="0" bIns="0" rtlCol="0"/>
          <a:lstStyle/>
          <a:p>
            <a:endParaRPr dirty="0">
              <a:latin typeface="Arvo" panose="02000000000000000000" pitchFamily="2" charset="0"/>
            </a:endParaRPr>
          </a:p>
        </p:txBody>
      </p:sp>
      <p:sp>
        <p:nvSpPr>
          <p:cNvPr id="6" name="object 6"/>
          <p:cNvSpPr/>
          <p:nvPr/>
        </p:nvSpPr>
        <p:spPr>
          <a:xfrm>
            <a:off x="891449" y="1719000"/>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7" name="object 7"/>
          <p:cNvSpPr/>
          <p:nvPr/>
        </p:nvSpPr>
        <p:spPr>
          <a:xfrm>
            <a:off x="1062899" y="1719000"/>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sp>
        <p:nvSpPr>
          <p:cNvPr id="8" name="object 8"/>
          <p:cNvSpPr/>
          <p:nvPr/>
        </p:nvSpPr>
        <p:spPr>
          <a:xfrm>
            <a:off x="381469" y="2135718"/>
            <a:ext cx="3011705" cy="5206601"/>
          </a:xfrm>
          <a:custGeom>
            <a:avLst/>
            <a:gdLst/>
            <a:ahLst/>
            <a:cxnLst/>
            <a:rect l="l" t="t" r="r" b="b"/>
            <a:pathLst>
              <a:path w="2700020" h="3136900">
                <a:moveTo>
                  <a:pt x="2547594" y="0"/>
                </a:moveTo>
                <a:lnTo>
                  <a:pt x="152400" y="0"/>
                </a:lnTo>
                <a:lnTo>
                  <a:pt x="104231" y="7769"/>
                </a:lnTo>
                <a:lnTo>
                  <a:pt x="62396" y="29405"/>
                </a:lnTo>
                <a:lnTo>
                  <a:pt x="29405" y="62396"/>
                </a:lnTo>
                <a:lnTo>
                  <a:pt x="7769" y="104231"/>
                </a:lnTo>
                <a:lnTo>
                  <a:pt x="0" y="152400"/>
                </a:lnTo>
                <a:lnTo>
                  <a:pt x="0" y="2984042"/>
                </a:lnTo>
                <a:lnTo>
                  <a:pt x="7769" y="3032210"/>
                </a:lnTo>
                <a:lnTo>
                  <a:pt x="29405" y="3074045"/>
                </a:lnTo>
                <a:lnTo>
                  <a:pt x="62396" y="3107036"/>
                </a:lnTo>
                <a:lnTo>
                  <a:pt x="104231" y="3128672"/>
                </a:lnTo>
                <a:lnTo>
                  <a:pt x="152400" y="3136442"/>
                </a:lnTo>
                <a:lnTo>
                  <a:pt x="2547594" y="3136442"/>
                </a:lnTo>
                <a:lnTo>
                  <a:pt x="2595767" y="3128672"/>
                </a:lnTo>
                <a:lnTo>
                  <a:pt x="2637603" y="3107036"/>
                </a:lnTo>
                <a:lnTo>
                  <a:pt x="2670592" y="3074045"/>
                </a:lnTo>
                <a:lnTo>
                  <a:pt x="2692225" y="3032210"/>
                </a:lnTo>
                <a:lnTo>
                  <a:pt x="2699994" y="2984042"/>
                </a:lnTo>
                <a:lnTo>
                  <a:pt x="2699994" y="152400"/>
                </a:lnTo>
                <a:lnTo>
                  <a:pt x="2692225" y="104231"/>
                </a:lnTo>
                <a:lnTo>
                  <a:pt x="2670592" y="62396"/>
                </a:lnTo>
                <a:lnTo>
                  <a:pt x="2637603" y="29405"/>
                </a:lnTo>
                <a:lnTo>
                  <a:pt x="2595767" y="7769"/>
                </a:lnTo>
                <a:lnTo>
                  <a:pt x="2547594" y="0"/>
                </a:lnTo>
                <a:close/>
              </a:path>
            </a:pathLst>
          </a:custGeom>
          <a:solidFill>
            <a:srgbClr val="F0572C"/>
          </a:solidFill>
        </p:spPr>
        <p:txBody>
          <a:bodyPr wrap="square" lIns="0" tIns="0" rIns="0" bIns="0" rtlCol="0"/>
          <a:lstStyle/>
          <a:p>
            <a:endParaRPr dirty="0">
              <a:latin typeface="Arvo" panose="02000000000000000000" pitchFamily="2" charset="0"/>
            </a:endParaRPr>
          </a:p>
        </p:txBody>
      </p:sp>
      <p:sp>
        <p:nvSpPr>
          <p:cNvPr id="9" name="object 9"/>
          <p:cNvSpPr/>
          <p:nvPr/>
        </p:nvSpPr>
        <p:spPr>
          <a:xfrm>
            <a:off x="3768138" y="2128554"/>
            <a:ext cx="2973328" cy="5213763"/>
          </a:xfrm>
          <a:custGeom>
            <a:avLst/>
            <a:gdLst/>
            <a:ahLst/>
            <a:cxnLst/>
            <a:rect l="l" t="t" r="r" b="b"/>
            <a:pathLst>
              <a:path w="2700020" h="3136900">
                <a:moveTo>
                  <a:pt x="2547594" y="0"/>
                </a:moveTo>
                <a:lnTo>
                  <a:pt x="152400" y="0"/>
                </a:lnTo>
                <a:lnTo>
                  <a:pt x="104231" y="7769"/>
                </a:lnTo>
                <a:lnTo>
                  <a:pt x="62396" y="29405"/>
                </a:lnTo>
                <a:lnTo>
                  <a:pt x="29405" y="62396"/>
                </a:lnTo>
                <a:lnTo>
                  <a:pt x="7769" y="104231"/>
                </a:lnTo>
                <a:lnTo>
                  <a:pt x="0" y="152400"/>
                </a:lnTo>
                <a:lnTo>
                  <a:pt x="0" y="2984042"/>
                </a:lnTo>
                <a:lnTo>
                  <a:pt x="7769" y="3032210"/>
                </a:lnTo>
                <a:lnTo>
                  <a:pt x="29405" y="3074045"/>
                </a:lnTo>
                <a:lnTo>
                  <a:pt x="62396" y="3107036"/>
                </a:lnTo>
                <a:lnTo>
                  <a:pt x="104231" y="3128672"/>
                </a:lnTo>
                <a:lnTo>
                  <a:pt x="152400" y="3136442"/>
                </a:lnTo>
                <a:lnTo>
                  <a:pt x="2547594" y="3136442"/>
                </a:lnTo>
                <a:lnTo>
                  <a:pt x="2595767" y="3128672"/>
                </a:lnTo>
                <a:lnTo>
                  <a:pt x="2637603" y="3107036"/>
                </a:lnTo>
                <a:lnTo>
                  <a:pt x="2670592" y="3074045"/>
                </a:lnTo>
                <a:lnTo>
                  <a:pt x="2692225" y="3032210"/>
                </a:lnTo>
                <a:lnTo>
                  <a:pt x="2699994" y="2984042"/>
                </a:lnTo>
                <a:lnTo>
                  <a:pt x="2699994" y="152400"/>
                </a:lnTo>
                <a:lnTo>
                  <a:pt x="2692225" y="104231"/>
                </a:lnTo>
                <a:lnTo>
                  <a:pt x="2670592" y="62396"/>
                </a:lnTo>
                <a:lnTo>
                  <a:pt x="2637603" y="29405"/>
                </a:lnTo>
                <a:lnTo>
                  <a:pt x="2595767" y="7769"/>
                </a:lnTo>
                <a:lnTo>
                  <a:pt x="2547594"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10" name="object 10"/>
          <p:cNvSpPr/>
          <p:nvPr/>
        </p:nvSpPr>
        <p:spPr>
          <a:xfrm>
            <a:off x="6972221" y="2096111"/>
            <a:ext cx="3023101" cy="5246207"/>
          </a:xfrm>
          <a:custGeom>
            <a:avLst/>
            <a:gdLst/>
            <a:ahLst/>
            <a:cxnLst/>
            <a:rect l="l" t="t" r="r" b="b"/>
            <a:pathLst>
              <a:path w="2700020" h="3136900">
                <a:moveTo>
                  <a:pt x="2547594" y="0"/>
                </a:moveTo>
                <a:lnTo>
                  <a:pt x="152400" y="0"/>
                </a:lnTo>
                <a:lnTo>
                  <a:pt x="104231" y="7769"/>
                </a:lnTo>
                <a:lnTo>
                  <a:pt x="62396" y="29405"/>
                </a:lnTo>
                <a:lnTo>
                  <a:pt x="29405" y="62396"/>
                </a:lnTo>
                <a:lnTo>
                  <a:pt x="7769" y="104231"/>
                </a:lnTo>
                <a:lnTo>
                  <a:pt x="0" y="152400"/>
                </a:lnTo>
                <a:lnTo>
                  <a:pt x="0" y="2984042"/>
                </a:lnTo>
                <a:lnTo>
                  <a:pt x="7769" y="3032210"/>
                </a:lnTo>
                <a:lnTo>
                  <a:pt x="29405" y="3074045"/>
                </a:lnTo>
                <a:lnTo>
                  <a:pt x="62396" y="3107036"/>
                </a:lnTo>
                <a:lnTo>
                  <a:pt x="104231" y="3128672"/>
                </a:lnTo>
                <a:lnTo>
                  <a:pt x="152400" y="3136442"/>
                </a:lnTo>
                <a:lnTo>
                  <a:pt x="2547594" y="3136442"/>
                </a:lnTo>
                <a:lnTo>
                  <a:pt x="2595767" y="3128672"/>
                </a:lnTo>
                <a:lnTo>
                  <a:pt x="2637603" y="3107036"/>
                </a:lnTo>
                <a:lnTo>
                  <a:pt x="2670592" y="3074045"/>
                </a:lnTo>
                <a:lnTo>
                  <a:pt x="2692225" y="3032210"/>
                </a:lnTo>
                <a:lnTo>
                  <a:pt x="2699994" y="2984042"/>
                </a:lnTo>
                <a:lnTo>
                  <a:pt x="2699994" y="152400"/>
                </a:lnTo>
                <a:lnTo>
                  <a:pt x="2692225" y="104231"/>
                </a:lnTo>
                <a:lnTo>
                  <a:pt x="2670592" y="62396"/>
                </a:lnTo>
                <a:lnTo>
                  <a:pt x="2637603" y="29405"/>
                </a:lnTo>
                <a:lnTo>
                  <a:pt x="2595767" y="7769"/>
                </a:lnTo>
                <a:lnTo>
                  <a:pt x="2547594" y="0"/>
                </a:lnTo>
                <a:close/>
              </a:path>
            </a:pathLst>
          </a:custGeom>
          <a:solidFill>
            <a:srgbClr val="F0572C"/>
          </a:solidFill>
        </p:spPr>
        <p:txBody>
          <a:bodyPr wrap="square" lIns="0" tIns="0" rIns="0" bIns="0" rtlCol="0"/>
          <a:lstStyle/>
          <a:p>
            <a:endParaRPr dirty="0">
              <a:latin typeface="Arvo" panose="02000000000000000000" pitchFamily="2" charset="0"/>
            </a:endParaRPr>
          </a:p>
        </p:txBody>
      </p:sp>
      <p:sp>
        <p:nvSpPr>
          <p:cNvPr id="11" name="object 11"/>
          <p:cNvSpPr/>
          <p:nvPr/>
        </p:nvSpPr>
        <p:spPr>
          <a:xfrm>
            <a:off x="260068" y="7041293"/>
            <a:ext cx="1437544" cy="386123"/>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352E50"/>
          </a:solidFill>
        </p:spPr>
        <p:txBody>
          <a:bodyPr wrap="square" lIns="0" tIns="0" rIns="0" bIns="0" rtlCol="0"/>
          <a:lstStyle/>
          <a:p>
            <a:pPr marL="12700" algn="ctr">
              <a:lnSpc>
                <a:spcPct val="100000"/>
              </a:lnSpc>
              <a:spcBef>
                <a:spcPts val="100"/>
              </a:spcBef>
            </a:pPr>
            <a:r>
              <a:rPr lang="en-US" dirty="0" smtClean="0">
                <a:solidFill>
                  <a:srgbClr val="FFFFFF"/>
                </a:solidFill>
                <a:latin typeface="Arvo" panose="02000000000000000000" pitchFamily="2" charset="0"/>
                <a:cs typeface="Calibri"/>
              </a:rPr>
              <a:t>$5,000 </a:t>
            </a:r>
            <a:endParaRPr lang="en-US" dirty="0">
              <a:latin typeface="Arvo" panose="02000000000000000000" pitchFamily="2" charset="0"/>
              <a:cs typeface="Calibri"/>
            </a:endParaRPr>
          </a:p>
        </p:txBody>
      </p:sp>
      <p:sp>
        <p:nvSpPr>
          <p:cNvPr id="12" name="object 12"/>
          <p:cNvSpPr/>
          <p:nvPr/>
        </p:nvSpPr>
        <p:spPr>
          <a:xfrm>
            <a:off x="3585675" y="7001340"/>
            <a:ext cx="1677417" cy="411753"/>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F0572C"/>
          </a:solidFill>
        </p:spPr>
        <p:txBody>
          <a:bodyPr wrap="square" lIns="0" tIns="0" rIns="0" bIns="0" rtlCol="0"/>
          <a:lstStyle/>
          <a:p>
            <a:pPr algn="ctr"/>
            <a:r>
              <a:rPr lang="en-US" dirty="0" smtClean="0">
                <a:solidFill>
                  <a:schemeClr val="bg1"/>
                </a:solidFill>
                <a:latin typeface="Arvo" panose="02000000000000000000" pitchFamily="2" charset="0"/>
              </a:rPr>
              <a:t>$1,500</a:t>
            </a:r>
            <a:endParaRPr dirty="0">
              <a:solidFill>
                <a:schemeClr val="bg1"/>
              </a:solidFill>
              <a:latin typeface="Arvo" panose="02000000000000000000" pitchFamily="2" charset="0"/>
            </a:endParaRPr>
          </a:p>
        </p:txBody>
      </p:sp>
      <p:sp>
        <p:nvSpPr>
          <p:cNvPr id="13" name="object 13"/>
          <p:cNvSpPr/>
          <p:nvPr/>
        </p:nvSpPr>
        <p:spPr>
          <a:xfrm>
            <a:off x="6812312" y="4640840"/>
            <a:ext cx="1431157" cy="405907"/>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E98E6E"/>
          </a:solidFill>
        </p:spPr>
        <p:txBody>
          <a:bodyPr wrap="square" lIns="0" tIns="0" rIns="0" bIns="0" rtlCol="0"/>
          <a:lstStyle/>
          <a:p>
            <a:pPr algn="ctr"/>
            <a:r>
              <a:rPr lang="en-US" dirty="0" smtClean="0">
                <a:solidFill>
                  <a:schemeClr val="bg1"/>
                </a:solidFill>
                <a:latin typeface="Arvo" panose="02000000000000000000" pitchFamily="2" charset="0"/>
              </a:rPr>
              <a:t>$500</a:t>
            </a:r>
            <a:endParaRPr dirty="0">
              <a:solidFill>
                <a:schemeClr val="bg1"/>
              </a:solidFill>
              <a:latin typeface="Arvo" panose="02000000000000000000" pitchFamily="2" charset="0"/>
            </a:endParaRPr>
          </a:p>
        </p:txBody>
      </p:sp>
      <p:sp>
        <p:nvSpPr>
          <p:cNvPr id="14" name="object 14"/>
          <p:cNvSpPr/>
          <p:nvPr/>
        </p:nvSpPr>
        <p:spPr>
          <a:xfrm>
            <a:off x="0" y="7465296"/>
            <a:ext cx="10058400" cy="299549"/>
          </a:xfrm>
          <a:custGeom>
            <a:avLst/>
            <a:gdLst/>
            <a:ahLst/>
            <a:cxnLst/>
            <a:rect l="l" t="t" r="r" b="b"/>
            <a:pathLst>
              <a:path w="10058400" h="574675">
                <a:moveTo>
                  <a:pt x="10058400" y="0"/>
                </a:moveTo>
                <a:lnTo>
                  <a:pt x="0" y="0"/>
                </a:lnTo>
                <a:lnTo>
                  <a:pt x="0" y="574205"/>
                </a:lnTo>
                <a:lnTo>
                  <a:pt x="10058400" y="574205"/>
                </a:lnTo>
                <a:lnTo>
                  <a:pt x="10058400"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15" name="object 15"/>
          <p:cNvSpPr txBox="1"/>
          <p:nvPr/>
        </p:nvSpPr>
        <p:spPr>
          <a:xfrm>
            <a:off x="1295400" y="7514855"/>
            <a:ext cx="1452880" cy="182101"/>
          </a:xfrm>
          <a:prstGeom prst="rect">
            <a:avLst/>
          </a:prstGeom>
        </p:spPr>
        <p:txBody>
          <a:bodyPr vert="horz" wrap="square" lIns="0" tIns="12700" rIns="0" bIns="0" rtlCol="0">
            <a:spAutoFit/>
          </a:bodyPr>
          <a:lstStyle/>
          <a:p>
            <a:pPr marL="12700">
              <a:lnSpc>
                <a:spcPct val="100000"/>
              </a:lnSpc>
              <a:spcBef>
                <a:spcPts val="100"/>
              </a:spcBef>
            </a:pPr>
            <a:r>
              <a:rPr lang="en-US" sz="1100" dirty="0" smtClean="0">
                <a:solidFill>
                  <a:srgbClr val="414042"/>
                </a:solidFill>
                <a:latin typeface="Trebuchet MS"/>
                <a:cs typeface="Trebuchet MS"/>
              </a:rPr>
              <a:t>Www.OOBRec.com</a:t>
            </a:r>
            <a:endParaRPr sz="1100" dirty="0">
              <a:latin typeface="Trebuchet MS"/>
              <a:cs typeface="Trebuchet MS"/>
            </a:endParaRPr>
          </a:p>
        </p:txBody>
      </p:sp>
      <p:sp>
        <p:nvSpPr>
          <p:cNvPr id="16" name="object 16"/>
          <p:cNvSpPr txBox="1"/>
          <p:nvPr/>
        </p:nvSpPr>
        <p:spPr>
          <a:xfrm>
            <a:off x="9529981" y="7509293"/>
            <a:ext cx="93980" cy="182101"/>
          </a:xfrm>
          <a:prstGeom prst="rect">
            <a:avLst/>
          </a:prstGeom>
        </p:spPr>
        <p:txBody>
          <a:bodyPr vert="horz" wrap="square" lIns="0" tIns="12700" rIns="0" bIns="0" rtlCol="0">
            <a:spAutoFit/>
          </a:bodyPr>
          <a:lstStyle/>
          <a:p>
            <a:pPr marL="12700">
              <a:lnSpc>
                <a:spcPct val="100000"/>
              </a:lnSpc>
              <a:spcBef>
                <a:spcPts val="100"/>
              </a:spcBef>
            </a:pPr>
            <a:r>
              <a:rPr lang="en-US" sz="1100" dirty="0">
                <a:solidFill>
                  <a:srgbClr val="352E50"/>
                </a:solidFill>
                <a:latin typeface="Trebuchet MS"/>
                <a:cs typeface="Trebuchet MS"/>
              </a:rPr>
              <a:t>3</a:t>
            </a:r>
            <a:endParaRPr sz="1100" dirty="0">
              <a:latin typeface="Trebuchet MS"/>
              <a:cs typeface="Trebuchet MS"/>
            </a:endParaRPr>
          </a:p>
        </p:txBody>
      </p:sp>
      <p:grpSp>
        <p:nvGrpSpPr>
          <p:cNvPr id="17" name="object 17"/>
          <p:cNvGrpSpPr/>
          <p:nvPr/>
        </p:nvGrpSpPr>
        <p:grpSpPr>
          <a:xfrm>
            <a:off x="8763000" y="7560224"/>
            <a:ext cx="444500" cy="101600"/>
            <a:chOff x="8584400" y="7393250"/>
            <a:chExt cx="444500" cy="101600"/>
          </a:xfrm>
        </p:grpSpPr>
        <p:sp>
          <p:nvSpPr>
            <p:cNvPr id="18" name="object 18"/>
            <p:cNvSpPr/>
            <p:nvPr/>
          </p:nvSpPr>
          <p:spPr>
            <a:xfrm>
              <a:off x="8584400" y="7393250"/>
              <a:ext cx="101600" cy="101600"/>
            </a:xfrm>
            <a:prstGeom prst="rect">
              <a:avLst/>
            </a:prstGeom>
            <a:blipFill>
              <a:blip r:embed="rId5" cstate="print"/>
              <a:stretch>
                <a:fillRect/>
              </a:stretch>
            </a:blipFill>
          </p:spPr>
          <p:txBody>
            <a:bodyPr wrap="square" lIns="0" tIns="0" rIns="0" bIns="0" rtlCol="0"/>
            <a:lstStyle/>
            <a:p>
              <a:endParaRPr dirty="0">
                <a:latin typeface="Arvo" panose="02000000000000000000" pitchFamily="2" charset="0"/>
              </a:endParaRPr>
            </a:p>
          </p:txBody>
        </p:sp>
        <p:sp>
          <p:nvSpPr>
            <p:cNvPr id="19" name="object 19"/>
            <p:cNvSpPr/>
            <p:nvPr/>
          </p:nvSpPr>
          <p:spPr>
            <a:xfrm>
              <a:off x="8755850" y="7393250"/>
              <a:ext cx="101600" cy="101600"/>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sp>
          <p:nvSpPr>
            <p:cNvPr id="20" name="object 20"/>
            <p:cNvSpPr/>
            <p:nvPr/>
          </p:nvSpPr>
          <p:spPr>
            <a:xfrm>
              <a:off x="8927300" y="7393250"/>
              <a:ext cx="101600" cy="101600"/>
            </a:xfrm>
            <a:prstGeom prst="rect">
              <a:avLst/>
            </a:prstGeom>
            <a:blipFill>
              <a:blip r:embed="rId7" cstate="print"/>
              <a:stretch>
                <a:fillRect/>
              </a:stretch>
            </a:blipFill>
          </p:spPr>
          <p:txBody>
            <a:bodyPr wrap="square" lIns="0" tIns="0" rIns="0" bIns="0" rtlCol="0"/>
            <a:lstStyle/>
            <a:p>
              <a:endParaRPr dirty="0">
                <a:latin typeface="Arvo" panose="02000000000000000000" pitchFamily="2" charset="0"/>
              </a:endParaRPr>
            </a:p>
          </p:txBody>
        </p:sp>
      </p:grpSp>
      <p:sp>
        <p:nvSpPr>
          <p:cNvPr id="21" name="object 21"/>
          <p:cNvSpPr txBox="1"/>
          <p:nvPr/>
        </p:nvSpPr>
        <p:spPr>
          <a:xfrm>
            <a:off x="356189" y="495165"/>
            <a:ext cx="1807301"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0572C"/>
                </a:solidFill>
                <a:latin typeface="Arvo" panose="02000000000000000000" pitchFamily="2" charset="0"/>
                <a:cs typeface="Calibri"/>
              </a:rPr>
              <a:t>Event</a:t>
            </a:r>
            <a:endParaRPr sz="2800" dirty="0">
              <a:latin typeface="Arvo" panose="02000000000000000000" pitchFamily="2" charset="0"/>
              <a:cs typeface="Calibri"/>
            </a:endParaRPr>
          </a:p>
        </p:txBody>
      </p:sp>
      <p:sp>
        <p:nvSpPr>
          <p:cNvPr id="22" name="object 22"/>
          <p:cNvSpPr txBox="1">
            <a:spLocks noGrp="1"/>
          </p:cNvSpPr>
          <p:nvPr>
            <p:ph type="title"/>
          </p:nvPr>
        </p:nvSpPr>
        <p:spPr>
          <a:xfrm>
            <a:off x="304800" y="938876"/>
            <a:ext cx="449579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2022 Concerts at the Ball Park </a:t>
            </a:r>
            <a:endParaRPr sz="2800" b="0" dirty="0">
              <a:solidFill>
                <a:srgbClr val="F0572C"/>
              </a:solidFill>
            </a:endParaRPr>
          </a:p>
        </p:txBody>
      </p:sp>
      <p:sp>
        <p:nvSpPr>
          <p:cNvPr id="23" name="object 23"/>
          <p:cNvSpPr txBox="1"/>
          <p:nvPr/>
        </p:nvSpPr>
        <p:spPr>
          <a:xfrm>
            <a:off x="541766" y="2105682"/>
            <a:ext cx="2712719" cy="579646"/>
          </a:xfrm>
          <a:prstGeom prst="rect">
            <a:avLst/>
          </a:prstGeom>
        </p:spPr>
        <p:txBody>
          <a:bodyPr vert="horz" wrap="square" lIns="0" tIns="12700" rIns="0" bIns="0" rtlCol="0">
            <a:spAutoFit/>
          </a:bodyPr>
          <a:lstStyle/>
          <a:p>
            <a:pPr marL="12700" algn="ctr">
              <a:lnSpc>
                <a:spcPct val="100000"/>
              </a:lnSpc>
              <a:spcBef>
                <a:spcPts val="100"/>
              </a:spcBef>
            </a:pPr>
            <a:r>
              <a:rPr lang="en-US" sz="1800" b="1" u="sng" dirty="0" smtClean="0">
                <a:solidFill>
                  <a:schemeClr val="bg1"/>
                </a:solidFill>
                <a:effectLst>
                  <a:outerShdw blurRad="50800" dist="50800" dir="5400000" algn="ctr" rotWithShape="0">
                    <a:schemeClr val="tx1"/>
                  </a:outerShdw>
                </a:effectLst>
                <a:latin typeface="Arvo" panose="02000000000000000000" pitchFamily="2" charset="0"/>
                <a:cs typeface="Calibri"/>
              </a:rPr>
              <a:t>Presenting Sponsor</a:t>
            </a:r>
          </a:p>
          <a:p>
            <a:pPr marL="12700" algn="ctr">
              <a:lnSpc>
                <a:spcPct val="100000"/>
              </a:lnSpc>
              <a:spcBef>
                <a:spcPts val="100"/>
              </a:spcBef>
            </a:pPr>
            <a:r>
              <a:rPr lang="en-US" b="1" u="sng" dirty="0" smtClean="0">
                <a:solidFill>
                  <a:schemeClr val="bg1"/>
                </a:solidFill>
                <a:effectLst>
                  <a:outerShdw blurRad="50800" dist="50800" dir="5400000" algn="ctr" rotWithShape="0">
                    <a:schemeClr val="tx1"/>
                  </a:outerShdw>
                </a:effectLst>
                <a:latin typeface="Arvo" panose="02000000000000000000" pitchFamily="2" charset="0"/>
                <a:cs typeface="Calibri"/>
              </a:rPr>
              <a:t>(1 Only) </a:t>
            </a:r>
            <a:r>
              <a:rPr lang="en-US" sz="1800" b="1" u="sng" dirty="0" smtClean="0">
                <a:solidFill>
                  <a:schemeClr val="bg1"/>
                </a:solidFill>
                <a:effectLst>
                  <a:outerShdw blurRad="50800" dist="50800" dir="5400000" algn="ctr" rotWithShape="0">
                    <a:schemeClr val="tx1"/>
                  </a:outerShdw>
                </a:effectLst>
                <a:latin typeface="Arvo" panose="02000000000000000000" pitchFamily="2" charset="0"/>
                <a:cs typeface="Calibri"/>
              </a:rPr>
              <a:t> </a:t>
            </a:r>
            <a:endParaRPr sz="1800" b="1" u="sng" dirty="0">
              <a:solidFill>
                <a:schemeClr val="bg1"/>
              </a:solidFill>
              <a:effectLst>
                <a:outerShdw blurRad="50800" dist="50800" dir="5400000" algn="ctr" rotWithShape="0">
                  <a:schemeClr val="tx1"/>
                </a:outerShdw>
              </a:effectLst>
              <a:latin typeface="Arvo" panose="02000000000000000000" pitchFamily="2" charset="0"/>
              <a:cs typeface="Calibri"/>
            </a:endParaRPr>
          </a:p>
        </p:txBody>
      </p:sp>
      <p:sp>
        <p:nvSpPr>
          <p:cNvPr id="24" name="object 24"/>
          <p:cNvSpPr txBox="1"/>
          <p:nvPr/>
        </p:nvSpPr>
        <p:spPr>
          <a:xfrm>
            <a:off x="3904791" y="2102014"/>
            <a:ext cx="2700021" cy="579646"/>
          </a:xfrm>
          <a:prstGeom prst="rect">
            <a:avLst/>
          </a:prstGeom>
        </p:spPr>
        <p:txBody>
          <a:bodyPr vert="horz" wrap="square" lIns="0" tIns="12700" rIns="0" bIns="0" rtlCol="0">
            <a:spAutoFit/>
          </a:bodyPr>
          <a:lstStyle/>
          <a:p>
            <a:pPr marL="12700" algn="ctr">
              <a:lnSpc>
                <a:spcPct val="100000"/>
              </a:lnSpc>
              <a:spcBef>
                <a:spcPts val="100"/>
              </a:spcBef>
            </a:pPr>
            <a:r>
              <a:rPr lang="en-US" sz="1800" b="1" u="sng" dirty="0" smtClean="0">
                <a:solidFill>
                  <a:srgbClr val="FFFFFF"/>
                </a:solidFill>
                <a:effectLst>
                  <a:outerShdw blurRad="50800" dist="50800" dir="5400000" algn="ctr" rotWithShape="0">
                    <a:schemeClr val="tx1"/>
                  </a:outerShdw>
                </a:effectLst>
                <a:latin typeface="Arvo" panose="02000000000000000000" pitchFamily="2" charset="0"/>
                <a:cs typeface="Calibri"/>
              </a:rPr>
              <a:t>Concert  Sponsor </a:t>
            </a:r>
          </a:p>
          <a:p>
            <a:pPr marL="12700" algn="ctr">
              <a:lnSpc>
                <a:spcPct val="100000"/>
              </a:lnSpc>
              <a:spcBef>
                <a:spcPts val="100"/>
              </a:spcBef>
            </a:pPr>
            <a:r>
              <a:rPr lang="en-US" b="1" u="sng" dirty="0" smtClean="0">
                <a:solidFill>
                  <a:srgbClr val="FFFFFF"/>
                </a:solidFill>
                <a:effectLst>
                  <a:outerShdw blurRad="50800" dist="50800" dir="5400000" algn="ctr" rotWithShape="0">
                    <a:schemeClr val="tx1"/>
                  </a:outerShdw>
                </a:effectLst>
                <a:latin typeface="Arvo" panose="02000000000000000000" pitchFamily="2" charset="0"/>
                <a:cs typeface="Calibri"/>
              </a:rPr>
              <a:t>(8 Only)</a:t>
            </a:r>
            <a:endParaRPr sz="1800" b="1" u="sng" dirty="0">
              <a:effectLst>
                <a:outerShdw blurRad="50800" dist="50800" dir="5400000" algn="ctr" rotWithShape="0">
                  <a:schemeClr val="tx1"/>
                </a:outerShdw>
              </a:effectLst>
              <a:latin typeface="Arvo" panose="02000000000000000000" pitchFamily="2" charset="0"/>
              <a:cs typeface="Calibri"/>
            </a:endParaRPr>
          </a:p>
        </p:txBody>
      </p:sp>
      <p:sp>
        <p:nvSpPr>
          <p:cNvPr id="25" name="object 25"/>
          <p:cNvSpPr txBox="1"/>
          <p:nvPr/>
        </p:nvSpPr>
        <p:spPr>
          <a:xfrm>
            <a:off x="7069656" y="2135718"/>
            <a:ext cx="2727903" cy="290807"/>
          </a:xfrm>
          <a:prstGeom prst="rect">
            <a:avLst/>
          </a:prstGeom>
        </p:spPr>
        <p:txBody>
          <a:bodyPr vert="horz" wrap="square" lIns="0" tIns="12700" rIns="0" bIns="0" rtlCol="0">
            <a:spAutoFit/>
          </a:bodyPr>
          <a:lstStyle/>
          <a:p>
            <a:pPr marL="12700" algn="ctr">
              <a:lnSpc>
                <a:spcPct val="100000"/>
              </a:lnSpc>
              <a:spcBef>
                <a:spcPts val="100"/>
              </a:spcBef>
            </a:pPr>
            <a:r>
              <a:rPr lang="en-US" b="1" u="sng" dirty="0" smtClean="0">
                <a:solidFill>
                  <a:srgbClr val="FFFFFF"/>
                </a:solidFill>
                <a:effectLst>
                  <a:outerShdw blurRad="50800" dist="50800" dir="5400000" algn="ctr" rotWithShape="0">
                    <a:schemeClr val="tx1"/>
                  </a:outerShdw>
                </a:effectLst>
                <a:latin typeface="Arvo" panose="02000000000000000000" pitchFamily="2" charset="0"/>
                <a:cs typeface="Calibri"/>
              </a:rPr>
              <a:t>Lawn </a:t>
            </a:r>
            <a:r>
              <a:rPr lang="en-US" sz="1800" b="1" u="sng" dirty="0" smtClean="0">
                <a:solidFill>
                  <a:srgbClr val="FFFFFF"/>
                </a:solidFill>
                <a:effectLst>
                  <a:outerShdw blurRad="50800" dist="50800" dir="5400000" algn="ctr" rotWithShape="0">
                    <a:schemeClr val="tx1"/>
                  </a:outerShdw>
                </a:effectLst>
                <a:latin typeface="Arvo" panose="02000000000000000000" pitchFamily="2" charset="0"/>
                <a:cs typeface="Calibri"/>
              </a:rPr>
              <a:t>Supporter </a:t>
            </a:r>
            <a:endParaRPr sz="1800" b="1" u="sng" dirty="0">
              <a:effectLst>
                <a:outerShdw blurRad="50800" dist="50800" dir="5400000" algn="ctr" rotWithShape="0">
                  <a:schemeClr val="tx1"/>
                </a:outerShdw>
              </a:effectLst>
              <a:latin typeface="Arvo" panose="02000000000000000000" pitchFamily="2" charset="0"/>
              <a:cs typeface="Calibri"/>
            </a:endParaRPr>
          </a:p>
        </p:txBody>
      </p:sp>
      <p:sp>
        <p:nvSpPr>
          <p:cNvPr id="26" name="object 26"/>
          <p:cNvSpPr txBox="1"/>
          <p:nvPr/>
        </p:nvSpPr>
        <p:spPr>
          <a:xfrm>
            <a:off x="461330" y="2758883"/>
            <a:ext cx="2873592" cy="4303358"/>
          </a:xfrm>
          <a:prstGeom prst="rect">
            <a:avLst/>
          </a:prstGeom>
        </p:spPr>
        <p:txBody>
          <a:bodyPr vert="horz" wrap="square" lIns="0" tIns="12700" rIns="0" bIns="0" rtlCol="0">
            <a:spAutoFit/>
          </a:bodyPr>
          <a:lstStyle/>
          <a:p>
            <a:pPr marL="12700" marR="5080">
              <a:lnSpc>
                <a:spcPct val="128800"/>
              </a:lnSpc>
              <a:spcBef>
                <a:spcPts val="100"/>
              </a:spcBef>
            </a:pPr>
            <a:r>
              <a:rPr lang="en-US" sz="1100" b="1" dirty="0" smtClean="0">
                <a:solidFill>
                  <a:schemeClr val="bg1"/>
                </a:solidFill>
                <a:latin typeface="Trebuchet MS"/>
                <a:cs typeface="Trebuchet MS"/>
              </a:rPr>
              <a:t>Promo Table provide at All 8 Concerts:  </a:t>
            </a:r>
            <a:br>
              <a:rPr lang="en-US" sz="1100" b="1" dirty="0" smtClean="0">
                <a:solidFill>
                  <a:schemeClr val="bg1"/>
                </a:solidFill>
                <a:latin typeface="Trebuchet MS"/>
                <a:cs typeface="Trebuchet MS"/>
              </a:rPr>
            </a:br>
            <a:r>
              <a:rPr lang="en-US" sz="1100" b="1" dirty="0" smtClean="0">
                <a:solidFill>
                  <a:schemeClr val="bg1"/>
                </a:solidFill>
                <a:latin typeface="Trebuchet MS"/>
                <a:cs typeface="Trebuchet MS"/>
              </a:rPr>
              <a:t>                   (sponsor provides own tent)</a:t>
            </a:r>
          </a:p>
          <a:p>
            <a:pPr marL="12700" marR="5080">
              <a:lnSpc>
                <a:spcPct val="128800"/>
              </a:lnSpc>
              <a:spcBef>
                <a:spcPts val="100"/>
              </a:spcBef>
            </a:pPr>
            <a:r>
              <a:rPr lang="en-US" sz="1100" b="1" dirty="0">
                <a:solidFill>
                  <a:schemeClr val="bg1"/>
                </a:solidFill>
                <a:latin typeface="Trebuchet MS"/>
                <a:cs typeface="Trebuchet MS"/>
              </a:rPr>
              <a:t/>
            </a:r>
            <a:br>
              <a:rPr lang="en-US" sz="1100" b="1" dirty="0">
                <a:solidFill>
                  <a:schemeClr val="bg1"/>
                </a:solidFill>
                <a:latin typeface="Trebuchet MS"/>
                <a:cs typeface="Trebuchet MS"/>
              </a:rPr>
            </a:br>
            <a:r>
              <a:rPr lang="en-US" sz="1100" b="1" dirty="0" smtClean="0">
                <a:solidFill>
                  <a:schemeClr val="bg1"/>
                </a:solidFill>
                <a:latin typeface="Trebuchet MS"/>
                <a:cs typeface="Trebuchet MS"/>
              </a:rPr>
              <a:t>Corporate banner on the front of the Stage</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Large Logo on all promotional flyer and Posters. </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Emcee acknowledgement at all 8 concerts</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Two mentions on our social media (Facebook, </a:t>
            </a:r>
            <a:r>
              <a:rPr lang="en-US" sz="1100" b="1" dirty="0" err="1" smtClean="0">
                <a:solidFill>
                  <a:schemeClr val="bg1"/>
                </a:solidFill>
                <a:latin typeface="Trebuchet MS"/>
                <a:cs typeface="Trebuchet MS"/>
              </a:rPr>
              <a:t>instagram</a:t>
            </a:r>
            <a:r>
              <a:rPr lang="en-US" sz="1100" b="1" dirty="0" smtClean="0">
                <a:solidFill>
                  <a:schemeClr val="bg1"/>
                </a:solidFill>
                <a:latin typeface="Trebuchet MS"/>
                <a:cs typeface="Trebuchet MS"/>
              </a:rPr>
              <a:t> and Tic </a:t>
            </a:r>
            <a:r>
              <a:rPr lang="en-US" sz="1100" b="1" dirty="0" err="1" smtClean="0">
                <a:solidFill>
                  <a:schemeClr val="bg1"/>
                </a:solidFill>
                <a:latin typeface="Trebuchet MS"/>
                <a:cs typeface="Trebuchet MS"/>
              </a:rPr>
              <a:t>Tok</a:t>
            </a:r>
            <a:r>
              <a:rPr lang="en-US" sz="1100" b="1" dirty="0" smtClean="0">
                <a:solidFill>
                  <a:schemeClr val="bg1"/>
                </a:solidFill>
                <a:latin typeface="Trebuchet MS"/>
                <a:cs typeface="Trebuchet MS"/>
              </a:rPr>
              <a:t>)</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Corporate Name, Logo and link on OOB Recreation website </a:t>
            </a:r>
            <a:r>
              <a:rPr lang="en-US" sz="1100" b="1" dirty="0">
                <a:solidFill>
                  <a:schemeClr val="bg1"/>
                </a:solidFill>
                <a:latin typeface="Trebuchet MS"/>
                <a:cs typeface="Trebuchet MS"/>
              </a:rPr>
              <a:t>&amp; Sponsorship </a:t>
            </a:r>
            <a:r>
              <a:rPr lang="en-US" sz="1100" b="1" dirty="0" smtClean="0">
                <a:solidFill>
                  <a:schemeClr val="bg1"/>
                </a:solidFill>
                <a:latin typeface="Trebuchet MS"/>
                <a:cs typeface="Trebuchet MS"/>
              </a:rPr>
              <a:t>Banner.</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Reserved seating &amp; party with food for your company at the concert of your choice.   (Max 10 people)</a:t>
            </a:r>
            <a:endParaRPr lang="en-US" sz="1100" b="1" dirty="0">
              <a:solidFill>
                <a:schemeClr val="bg1"/>
              </a:solidFill>
              <a:latin typeface="Trebuchet MS"/>
              <a:cs typeface="Trebuchet MS"/>
            </a:endParaRPr>
          </a:p>
        </p:txBody>
      </p:sp>
      <p:sp>
        <p:nvSpPr>
          <p:cNvPr id="29" name="object 17"/>
          <p:cNvSpPr txBox="1"/>
          <p:nvPr/>
        </p:nvSpPr>
        <p:spPr>
          <a:xfrm>
            <a:off x="4800600" y="195816"/>
            <a:ext cx="5257800" cy="1124025"/>
          </a:xfrm>
          <a:prstGeom prst="rect">
            <a:avLst/>
          </a:prstGeom>
          <a:ln>
            <a:solidFill>
              <a:schemeClr val="tx1"/>
            </a:solidFill>
          </a:ln>
        </p:spPr>
        <p:txBody>
          <a:bodyPr vert="horz" wrap="square" lIns="0" tIns="26034" rIns="0" bIns="0" rtlCol="0">
            <a:spAutoFit/>
          </a:bodyPr>
          <a:lstStyle/>
          <a:p>
            <a:pPr marL="12700">
              <a:lnSpc>
                <a:spcPct val="100000"/>
              </a:lnSpc>
              <a:spcBef>
                <a:spcPts val="204"/>
              </a:spcBef>
            </a:pPr>
            <a:r>
              <a:rPr lang="en-US" sz="2000" b="1" dirty="0" smtClean="0">
                <a:latin typeface="Arvo" panose="02000000000000000000" pitchFamily="2" charset="0"/>
                <a:cs typeface="Calibri"/>
              </a:rPr>
              <a:t>2022 Dates:  July 7 – Aug 25 (Thursday Nights) 	6:30 – 8:00pm at the Ball Park, in OOB</a:t>
            </a:r>
          </a:p>
          <a:p>
            <a:pPr marL="12700">
              <a:lnSpc>
                <a:spcPct val="100000"/>
              </a:lnSpc>
              <a:spcBef>
                <a:spcPts val="204"/>
              </a:spcBef>
            </a:pPr>
            <a:r>
              <a:rPr lang="en-US" sz="1400" dirty="0" smtClean="0">
                <a:cs typeface="Calibri"/>
              </a:rPr>
              <a:t> Our 2021 Season had over 10,000 attendees singing &amp; Dancing along to    </a:t>
            </a:r>
          </a:p>
          <a:p>
            <a:pPr marL="12700">
              <a:lnSpc>
                <a:spcPct val="100000"/>
              </a:lnSpc>
              <a:spcBef>
                <a:spcPts val="204"/>
              </a:spcBef>
            </a:pPr>
            <a:r>
              <a:rPr lang="en-US" sz="1400" dirty="0" smtClean="0">
                <a:cs typeface="Calibri"/>
              </a:rPr>
              <a:t> some of the best cover bands in New England. </a:t>
            </a:r>
            <a:endParaRPr sz="1400" dirty="0">
              <a:cs typeface="Calibri"/>
            </a:endParaRPr>
          </a:p>
        </p:txBody>
      </p:sp>
      <p:sp>
        <p:nvSpPr>
          <p:cNvPr id="32" name="object 26"/>
          <p:cNvSpPr txBox="1"/>
          <p:nvPr/>
        </p:nvSpPr>
        <p:spPr>
          <a:xfrm>
            <a:off x="3863965" y="2911346"/>
            <a:ext cx="2873592" cy="3648178"/>
          </a:xfrm>
          <a:prstGeom prst="rect">
            <a:avLst/>
          </a:prstGeom>
        </p:spPr>
        <p:txBody>
          <a:bodyPr vert="horz" wrap="square" lIns="0" tIns="12700" rIns="0" bIns="0" rtlCol="0">
            <a:spAutoFit/>
          </a:bodyPr>
          <a:lstStyle/>
          <a:p>
            <a:pPr marL="12700" marR="5080">
              <a:lnSpc>
                <a:spcPct val="128800"/>
              </a:lnSpc>
              <a:spcBef>
                <a:spcPts val="100"/>
              </a:spcBef>
            </a:pPr>
            <a:r>
              <a:rPr lang="en-US" sz="1100" b="1" dirty="0" smtClean="0">
                <a:solidFill>
                  <a:schemeClr val="bg1"/>
                </a:solidFill>
                <a:latin typeface="Trebuchet MS"/>
                <a:cs typeface="Trebuchet MS"/>
              </a:rPr>
              <a:t>Promo Table provide at sponsored concert  </a:t>
            </a:r>
            <a:br>
              <a:rPr lang="en-US" sz="1100" b="1" dirty="0" smtClean="0">
                <a:solidFill>
                  <a:schemeClr val="bg1"/>
                </a:solidFill>
                <a:latin typeface="Trebuchet MS"/>
                <a:cs typeface="Trebuchet MS"/>
              </a:rPr>
            </a:br>
            <a:r>
              <a:rPr lang="en-US" sz="1100" b="1" dirty="0" smtClean="0">
                <a:solidFill>
                  <a:schemeClr val="bg1"/>
                </a:solidFill>
                <a:latin typeface="Trebuchet MS"/>
                <a:cs typeface="Trebuchet MS"/>
              </a:rPr>
              <a:t>                   (sponsor provides own tent)</a:t>
            </a:r>
          </a:p>
          <a:p>
            <a:pPr marL="12700" marR="5080">
              <a:lnSpc>
                <a:spcPct val="128800"/>
              </a:lnSpc>
              <a:spcBef>
                <a:spcPts val="100"/>
              </a:spcBef>
            </a:pPr>
            <a:endParaRPr lang="en-US" sz="1100" b="1" dirty="0" smtClean="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Corporate </a:t>
            </a:r>
            <a:r>
              <a:rPr lang="en-US" sz="1100" b="1" dirty="0">
                <a:solidFill>
                  <a:schemeClr val="bg1"/>
                </a:solidFill>
                <a:latin typeface="Trebuchet MS"/>
                <a:cs typeface="Trebuchet MS"/>
              </a:rPr>
              <a:t>banner on </a:t>
            </a:r>
            <a:r>
              <a:rPr lang="en-US" sz="1100" b="1" dirty="0" smtClean="0">
                <a:solidFill>
                  <a:schemeClr val="bg1"/>
                </a:solidFill>
                <a:latin typeface="Trebuchet MS"/>
                <a:cs typeface="Trebuchet MS"/>
              </a:rPr>
              <a:t>event grounds </a:t>
            </a:r>
            <a:endParaRPr lang="en-US" sz="1100" b="1" dirty="0">
              <a:solidFill>
                <a:schemeClr val="bg1"/>
              </a:solidFill>
              <a:latin typeface="Trebuchet MS"/>
              <a:cs typeface="Trebuchet MS"/>
            </a:endParaRP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Logo on all promotional flyer and Posters. </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Emcee acknowledgement at sponsored concerts. </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Once mention on our social media (Facebook, Instagram and Tic </a:t>
            </a:r>
            <a:r>
              <a:rPr lang="en-US" sz="1100" b="1" dirty="0" err="1" smtClean="0">
                <a:solidFill>
                  <a:schemeClr val="bg1"/>
                </a:solidFill>
                <a:latin typeface="Trebuchet MS"/>
                <a:cs typeface="Trebuchet MS"/>
              </a:rPr>
              <a:t>Tok</a:t>
            </a:r>
            <a:r>
              <a:rPr lang="en-US" sz="1100" b="1" dirty="0" smtClean="0">
                <a:solidFill>
                  <a:schemeClr val="bg1"/>
                </a:solidFill>
                <a:latin typeface="Trebuchet MS"/>
                <a:cs typeface="Trebuchet MS"/>
              </a:rPr>
              <a:t>)</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Corporate Name, Logo and </a:t>
            </a:r>
            <a:r>
              <a:rPr lang="en-US" sz="1100" b="1" dirty="0">
                <a:solidFill>
                  <a:schemeClr val="bg1"/>
                </a:solidFill>
                <a:latin typeface="Trebuchet MS"/>
                <a:cs typeface="Trebuchet MS"/>
              </a:rPr>
              <a:t> </a:t>
            </a:r>
            <a:r>
              <a:rPr lang="en-US" sz="1100" b="1" dirty="0" smtClean="0">
                <a:solidFill>
                  <a:schemeClr val="bg1"/>
                </a:solidFill>
                <a:latin typeface="Trebuchet MS"/>
                <a:cs typeface="Trebuchet MS"/>
              </a:rPr>
              <a:t>listed on OOB Recreation website </a:t>
            </a:r>
            <a:r>
              <a:rPr lang="en-US" sz="1100" b="1" dirty="0">
                <a:solidFill>
                  <a:schemeClr val="bg1"/>
                </a:solidFill>
                <a:latin typeface="Trebuchet MS"/>
                <a:cs typeface="Trebuchet MS"/>
              </a:rPr>
              <a:t>&amp; Sponsorship </a:t>
            </a:r>
            <a:r>
              <a:rPr lang="en-US" sz="1100" b="1" dirty="0" smtClean="0">
                <a:solidFill>
                  <a:schemeClr val="bg1"/>
                </a:solidFill>
                <a:latin typeface="Trebuchet MS"/>
                <a:cs typeface="Trebuchet MS"/>
              </a:rPr>
              <a:t>Banner. </a:t>
            </a:r>
          </a:p>
          <a:p>
            <a:pPr marL="12700" marR="5080">
              <a:lnSpc>
                <a:spcPct val="128800"/>
              </a:lnSpc>
              <a:spcBef>
                <a:spcPts val="100"/>
              </a:spcBef>
            </a:pPr>
            <a:endParaRPr lang="en-US" sz="1100" b="1" dirty="0">
              <a:solidFill>
                <a:schemeClr val="bg1"/>
              </a:solidFill>
              <a:latin typeface="Trebuchet MS"/>
              <a:cs typeface="Trebuchet MS"/>
            </a:endParaRPr>
          </a:p>
        </p:txBody>
      </p:sp>
      <p:sp>
        <p:nvSpPr>
          <p:cNvPr id="33" name="object 26"/>
          <p:cNvSpPr txBox="1"/>
          <p:nvPr/>
        </p:nvSpPr>
        <p:spPr>
          <a:xfrm>
            <a:off x="7046975" y="2396218"/>
            <a:ext cx="2873592" cy="2273699"/>
          </a:xfrm>
          <a:prstGeom prst="rect">
            <a:avLst/>
          </a:prstGeom>
        </p:spPr>
        <p:txBody>
          <a:bodyPr vert="horz" wrap="square" lIns="0" tIns="12700" rIns="0" bIns="0" rtlCol="0">
            <a:spAutoFit/>
          </a:bodyPr>
          <a:lstStyle/>
          <a:p>
            <a:pPr marL="12700" marR="5080">
              <a:lnSpc>
                <a:spcPct val="128800"/>
              </a:lnSpc>
              <a:spcBef>
                <a:spcPts val="100"/>
              </a:spcBef>
            </a:pPr>
            <a:endParaRPr lang="en-US" sz="1100" b="1" dirty="0" smtClean="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Listed in a paid press release of all </a:t>
            </a:r>
            <a:r>
              <a:rPr lang="en-US" sz="1100" b="1" dirty="0" err="1" smtClean="0">
                <a:solidFill>
                  <a:schemeClr val="bg1"/>
                </a:solidFill>
                <a:latin typeface="Trebuchet MS"/>
                <a:cs typeface="Trebuchet MS"/>
              </a:rPr>
              <a:t>sponors</a:t>
            </a:r>
            <a:r>
              <a:rPr lang="en-US" sz="1100" b="1" dirty="0" smtClean="0">
                <a:solidFill>
                  <a:schemeClr val="bg1"/>
                </a:solidFill>
                <a:latin typeface="Trebuchet MS"/>
                <a:cs typeface="Trebuchet MS"/>
              </a:rPr>
              <a:t> in the local paper.  </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Listed on our social media (Facebook, Instagram and Tic </a:t>
            </a:r>
            <a:r>
              <a:rPr lang="en-US" sz="1100" b="1" dirty="0" err="1" smtClean="0">
                <a:solidFill>
                  <a:schemeClr val="bg1"/>
                </a:solidFill>
                <a:latin typeface="Trebuchet MS"/>
                <a:cs typeface="Trebuchet MS"/>
              </a:rPr>
              <a:t>Tok</a:t>
            </a:r>
            <a:r>
              <a:rPr lang="en-US" sz="1100" b="1" dirty="0" smtClean="0">
                <a:solidFill>
                  <a:schemeClr val="bg1"/>
                </a:solidFill>
                <a:latin typeface="Trebuchet MS"/>
                <a:cs typeface="Trebuchet MS"/>
              </a:rPr>
              <a:t>)</a:t>
            </a:r>
          </a:p>
          <a:p>
            <a:pPr marL="12700" marR="5080">
              <a:lnSpc>
                <a:spcPct val="128800"/>
              </a:lnSpc>
              <a:spcBef>
                <a:spcPts val="100"/>
              </a:spcBef>
            </a:pPr>
            <a:endParaRPr lang="en-US" sz="1100" b="1" dirty="0">
              <a:solidFill>
                <a:schemeClr val="bg1"/>
              </a:solidFill>
              <a:latin typeface="Trebuchet MS"/>
              <a:cs typeface="Trebuchet MS"/>
            </a:endParaRPr>
          </a:p>
          <a:p>
            <a:pPr marL="12700" marR="5080">
              <a:lnSpc>
                <a:spcPct val="128800"/>
              </a:lnSpc>
              <a:spcBef>
                <a:spcPts val="100"/>
              </a:spcBef>
            </a:pPr>
            <a:r>
              <a:rPr lang="en-US" sz="1100" b="1" dirty="0">
                <a:solidFill>
                  <a:schemeClr val="bg1"/>
                </a:solidFill>
                <a:latin typeface="Trebuchet MS"/>
                <a:cs typeface="Trebuchet MS"/>
              </a:rPr>
              <a:t>Corporate Name, Logo and  listed on OOB Recreation </a:t>
            </a:r>
            <a:r>
              <a:rPr lang="en-US" sz="1100" b="1" dirty="0" smtClean="0">
                <a:solidFill>
                  <a:schemeClr val="bg1"/>
                </a:solidFill>
                <a:latin typeface="Trebuchet MS"/>
                <a:cs typeface="Trebuchet MS"/>
              </a:rPr>
              <a:t>website &amp; Sponsorship Banner.  </a:t>
            </a:r>
            <a:endParaRPr lang="en-US" sz="1100" b="1" dirty="0">
              <a:solidFill>
                <a:schemeClr val="bg1"/>
              </a:solidFill>
              <a:latin typeface="Trebuchet MS"/>
              <a:cs typeface="Trebuchet MS"/>
            </a:endParaRPr>
          </a:p>
          <a:p>
            <a:pPr marL="12700" marR="5080">
              <a:lnSpc>
                <a:spcPct val="128800"/>
              </a:lnSpc>
              <a:spcBef>
                <a:spcPts val="100"/>
              </a:spcBef>
            </a:pPr>
            <a:endParaRPr lang="en-US" sz="1100" b="1" dirty="0">
              <a:solidFill>
                <a:schemeClr val="bg1"/>
              </a:solidFill>
              <a:latin typeface="Trebuchet MS"/>
              <a:cs typeface="Trebuchet MS"/>
            </a:endParaRPr>
          </a:p>
        </p:txBody>
      </p:sp>
      <p:sp>
        <p:nvSpPr>
          <p:cNvPr id="34" name="object 13"/>
          <p:cNvSpPr/>
          <p:nvPr/>
        </p:nvSpPr>
        <p:spPr>
          <a:xfrm>
            <a:off x="6860437" y="7021509"/>
            <a:ext cx="1431157" cy="405907"/>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E98E6E"/>
          </a:solidFill>
        </p:spPr>
        <p:txBody>
          <a:bodyPr wrap="square" lIns="0" tIns="0" rIns="0" bIns="0" rtlCol="0"/>
          <a:lstStyle/>
          <a:p>
            <a:pPr algn="ctr"/>
            <a:r>
              <a:rPr lang="en-US" dirty="0" smtClean="0">
                <a:solidFill>
                  <a:schemeClr val="bg1"/>
                </a:solidFill>
                <a:latin typeface="Arvo" panose="02000000000000000000" pitchFamily="2" charset="0"/>
              </a:rPr>
              <a:t>$50</a:t>
            </a:r>
            <a:endParaRPr dirty="0">
              <a:solidFill>
                <a:schemeClr val="bg1"/>
              </a:solidFill>
              <a:latin typeface="Arvo" panose="02000000000000000000" pitchFamily="2" charset="0"/>
            </a:endParaRPr>
          </a:p>
        </p:txBody>
      </p:sp>
      <p:sp>
        <p:nvSpPr>
          <p:cNvPr id="35" name="object 25"/>
          <p:cNvSpPr txBox="1"/>
          <p:nvPr/>
        </p:nvSpPr>
        <p:spPr>
          <a:xfrm>
            <a:off x="7083210" y="5426334"/>
            <a:ext cx="2727903" cy="289823"/>
          </a:xfrm>
          <a:prstGeom prst="rect">
            <a:avLst/>
          </a:prstGeom>
        </p:spPr>
        <p:txBody>
          <a:bodyPr vert="horz" wrap="square" lIns="0" tIns="12700" rIns="0" bIns="0" rtlCol="0">
            <a:spAutoFit/>
          </a:bodyPr>
          <a:lstStyle/>
          <a:p>
            <a:pPr marL="12700" algn="ctr">
              <a:lnSpc>
                <a:spcPct val="100000"/>
              </a:lnSpc>
              <a:spcBef>
                <a:spcPts val="100"/>
              </a:spcBef>
            </a:pPr>
            <a:r>
              <a:rPr lang="en-US" b="1" u="sng" dirty="0" smtClean="0">
                <a:solidFill>
                  <a:srgbClr val="FFFFFF"/>
                </a:solidFill>
                <a:effectLst>
                  <a:outerShdw blurRad="50800" dist="50800" dir="5400000" algn="ctr" rotWithShape="0">
                    <a:schemeClr val="tx1"/>
                  </a:outerShdw>
                </a:effectLst>
                <a:latin typeface="Arvo" panose="02000000000000000000" pitchFamily="2" charset="0"/>
                <a:cs typeface="Calibri"/>
              </a:rPr>
              <a:t>Friends of the Ballpark</a:t>
            </a:r>
            <a:endParaRPr sz="1800" b="1" u="sng" dirty="0">
              <a:effectLst>
                <a:outerShdw blurRad="50800" dist="50800" dir="5400000" algn="ctr" rotWithShape="0">
                  <a:schemeClr val="tx1"/>
                </a:outerShdw>
              </a:effectLst>
              <a:latin typeface="Arvo" panose="02000000000000000000" pitchFamily="2" charset="0"/>
              <a:cs typeface="Calibri"/>
            </a:endParaRPr>
          </a:p>
        </p:txBody>
      </p:sp>
      <p:sp>
        <p:nvSpPr>
          <p:cNvPr id="36" name="object 26"/>
          <p:cNvSpPr txBox="1"/>
          <p:nvPr/>
        </p:nvSpPr>
        <p:spPr>
          <a:xfrm>
            <a:off x="7121730" y="5730295"/>
            <a:ext cx="2873592" cy="1583510"/>
          </a:xfrm>
          <a:prstGeom prst="rect">
            <a:avLst/>
          </a:prstGeom>
        </p:spPr>
        <p:txBody>
          <a:bodyPr vert="horz" wrap="square" lIns="0" tIns="12700" rIns="0" bIns="0" rtlCol="0">
            <a:spAutoFit/>
          </a:bodyPr>
          <a:lstStyle/>
          <a:p>
            <a:pPr marL="12700" marR="5080">
              <a:lnSpc>
                <a:spcPct val="128800"/>
              </a:lnSpc>
              <a:spcBef>
                <a:spcPts val="100"/>
              </a:spcBef>
            </a:pPr>
            <a:endParaRPr lang="en-US" sz="1100" b="1" dirty="0" smtClean="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Help support local music and the arts </a:t>
            </a:r>
          </a:p>
          <a:p>
            <a:pPr marL="12700" marR="5080">
              <a:lnSpc>
                <a:spcPct val="128800"/>
              </a:lnSpc>
              <a:spcBef>
                <a:spcPts val="100"/>
              </a:spcBef>
            </a:pPr>
            <a:endParaRPr lang="en-US" sz="1100" b="1" dirty="0" smtClean="0">
              <a:solidFill>
                <a:schemeClr val="bg1"/>
              </a:solidFill>
              <a:latin typeface="Trebuchet MS"/>
              <a:cs typeface="Trebuchet MS"/>
            </a:endParaRPr>
          </a:p>
          <a:p>
            <a:pPr marL="12700" marR="5080">
              <a:lnSpc>
                <a:spcPct val="128800"/>
              </a:lnSpc>
              <a:spcBef>
                <a:spcPts val="100"/>
              </a:spcBef>
            </a:pPr>
            <a:r>
              <a:rPr lang="en-US" sz="1100" b="1" dirty="0" smtClean="0">
                <a:solidFill>
                  <a:schemeClr val="bg1"/>
                </a:solidFill>
                <a:latin typeface="Trebuchet MS"/>
                <a:cs typeface="Trebuchet MS"/>
              </a:rPr>
              <a:t>Listed in a paid press release of all </a:t>
            </a:r>
            <a:r>
              <a:rPr lang="en-US" sz="1100" b="1" dirty="0" err="1" smtClean="0">
                <a:solidFill>
                  <a:schemeClr val="bg1"/>
                </a:solidFill>
                <a:latin typeface="Trebuchet MS"/>
                <a:cs typeface="Trebuchet MS"/>
              </a:rPr>
              <a:t>sponors</a:t>
            </a:r>
            <a:r>
              <a:rPr lang="en-US" sz="1100" b="1" dirty="0" smtClean="0">
                <a:solidFill>
                  <a:schemeClr val="bg1"/>
                </a:solidFill>
                <a:latin typeface="Trebuchet MS"/>
                <a:cs typeface="Trebuchet MS"/>
              </a:rPr>
              <a:t> in the local paper.  </a:t>
            </a:r>
          </a:p>
          <a:p>
            <a:pPr marL="12700" marR="5080">
              <a:lnSpc>
                <a:spcPct val="128800"/>
              </a:lnSpc>
              <a:spcBef>
                <a:spcPts val="100"/>
              </a:spcBef>
            </a:pPr>
            <a:endParaRPr lang="en-US" sz="1100" b="1" dirty="0" smtClean="0">
              <a:solidFill>
                <a:schemeClr val="bg1"/>
              </a:solidFill>
              <a:latin typeface="Trebuchet MS"/>
              <a:cs typeface="Trebuchet MS"/>
            </a:endParaRPr>
          </a:p>
          <a:p>
            <a:pPr marL="12700" marR="5080">
              <a:lnSpc>
                <a:spcPct val="128800"/>
              </a:lnSpc>
              <a:spcBef>
                <a:spcPts val="100"/>
              </a:spcBef>
            </a:pPr>
            <a:endParaRPr lang="en-US" sz="1100" b="1" dirty="0">
              <a:solidFill>
                <a:schemeClr val="bg1"/>
              </a:solidFill>
              <a:latin typeface="Trebuchet MS"/>
              <a:cs typeface="Trebuchet M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29592" y="0"/>
            <a:ext cx="4528820" cy="7198359"/>
          </a:xfrm>
          <a:custGeom>
            <a:avLst/>
            <a:gdLst/>
            <a:ahLst/>
            <a:cxnLst/>
            <a:rect l="l" t="t" r="r" b="b"/>
            <a:pathLst>
              <a:path w="4528820" h="7198359">
                <a:moveTo>
                  <a:pt x="0" y="7198194"/>
                </a:moveTo>
                <a:lnTo>
                  <a:pt x="4528807" y="7198194"/>
                </a:lnTo>
                <a:lnTo>
                  <a:pt x="4528807" y="0"/>
                </a:lnTo>
                <a:lnTo>
                  <a:pt x="0" y="0"/>
                </a:lnTo>
                <a:lnTo>
                  <a:pt x="0" y="7198194"/>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3" name="object 3"/>
          <p:cNvSpPr/>
          <p:nvPr/>
        </p:nvSpPr>
        <p:spPr>
          <a:xfrm>
            <a:off x="660422" y="2140193"/>
            <a:ext cx="141303" cy="141486"/>
          </a:xfrm>
          <a:prstGeom prst="rect">
            <a:avLst/>
          </a:prstGeom>
          <a:blipFill>
            <a:blip r:embed="rId2" cstate="print"/>
            <a:stretch>
              <a:fillRect/>
            </a:stretch>
          </a:blipFill>
        </p:spPr>
        <p:txBody>
          <a:bodyPr wrap="square" lIns="0" tIns="0" rIns="0" bIns="0" rtlCol="0"/>
          <a:lstStyle/>
          <a:p>
            <a:endParaRPr dirty="0">
              <a:latin typeface="Arvo" panose="02000000000000000000" pitchFamily="2" charset="0"/>
            </a:endParaRPr>
          </a:p>
        </p:txBody>
      </p:sp>
      <p:sp>
        <p:nvSpPr>
          <p:cNvPr id="4" name="object 4"/>
          <p:cNvSpPr/>
          <p:nvPr/>
        </p:nvSpPr>
        <p:spPr>
          <a:xfrm>
            <a:off x="831871" y="2140193"/>
            <a:ext cx="141303" cy="141486"/>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5" name="object 5"/>
          <p:cNvSpPr/>
          <p:nvPr/>
        </p:nvSpPr>
        <p:spPr>
          <a:xfrm>
            <a:off x="1003321" y="2140193"/>
            <a:ext cx="141303" cy="141486"/>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grpSp>
        <p:nvGrpSpPr>
          <p:cNvPr id="6" name="object 6"/>
          <p:cNvGrpSpPr/>
          <p:nvPr/>
        </p:nvGrpSpPr>
        <p:grpSpPr>
          <a:xfrm>
            <a:off x="0" y="4639002"/>
            <a:ext cx="10058400" cy="3133550"/>
            <a:chOff x="0" y="4639002"/>
            <a:chExt cx="10058400" cy="3133550"/>
          </a:xfrm>
        </p:grpSpPr>
        <p:sp>
          <p:nvSpPr>
            <p:cNvPr id="7" name="object 7"/>
            <p:cNvSpPr/>
            <p:nvPr/>
          </p:nvSpPr>
          <p:spPr>
            <a:xfrm>
              <a:off x="6321600" y="4639002"/>
              <a:ext cx="3035935" cy="873760"/>
            </a:xfrm>
            <a:custGeom>
              <a:avLst/>
              <a:gdLst/>
              <a:ahLst/>
              <a:cxnLst/>
              <a:rect l="l" t="t" r="r" b="b"/>
              <a:pathLst>
                <a:path w="3035934" h="873760">
                  <a:moveTo>
                    <a:pt x="2883446" y="0"/>
                  </a:moveTo>
                  <a:lnTo>
                    <a:pt x="152400" y="0"/>
                  </a:lnTo>
                  <a:lnTo>
                    <a:pt x="104231" y="7769"/>
                  </a:lnTo>
                  <a:lnTo>
                    <a:pt x="62396" y="29405"/>
                  </a:lnTo>
                  <a:lnTo>
                    <a:pt x="29405" y="62396"/>
                  </a:lnTo>
                  <a:lnTo>
                    <a:pt x="7769" y="104231"/>
                  </a:lnTo>
                  <a:lnTo>
                    <a:pt x="0" y="152400"/>
                  </a:lnTo>
                  <a:lnTo>
                    <a:pt x="0" y="873544"/>
                  </a:lnTo>
                  <a:lnTo>
                    <a:pt x="3035846" y="873544"/>
                  </a:lnTo>
                  <a:lnTo>
                    <a:pt x="3035846" y="152400"/>
                  </a:lnTo>
                  <a:lnTo>
                    <a:pt x="3028077" y="104231"/>
                  </a:lnTo>
                  <a:lnTo>
                    <a:pt x="3006443" y="62396"/>
                  </a:lnTo>
                  <a:lnTo>
                    <a:pt x="2973454" y="29405"/>
                  </a:lnTo>
                  <a:lnTo>
                    <a:pt x="2931619" y="7769"/>
                  </a:lnTo>
                  <a:lnTo>
                    <a:pt x="2883446" y="0"/>
                  </a:lnTo>
                  <a:close/>
                </a:path>
              </a:pathLst>
            </a:custGeom>
            <a:solidFill>
              <a:srgbClr val="F0572C"/>
            </a:solidFill>
          </p:spPr>
          <p:txBody>
            <a:bodyPr wrap="square" lIns="0" tIns="0" rIns="0" bIns="0" rtlCol="0"/>
            <a:lstStyle/>
            <a:p>
              <a:endParaRPr dirty="0">
                <a:latin typeface="Arvo" panose="02000000000000000000" pitchFamily="2" charset="0"/>
              </a:endParaRPr>
            </a:p>
          </p:txBody>
        </p:sp>
        <p:sp>
          <p:nvSpPr>
            <p:cNvPr id="8" name="object 8"/>
            <p:cNvSpPr/>
            <p:nvPr/>
          </p:nvSpPr>
          <p:spPr>
            <a:xfrm>
              <a:off x="6321602" y="5495658"/>
              <a:ext cx="3035935" cy="873760"/>
            </a:xfrm>
            <a:custGeom>
              <a:avLst/>
              <a:gdLst/>
              <a:ahLst/>
              <a:cxnLst/>
              <a:rect l="l" t="t" r="r" b="b"/>
              <a:pathLst>
                <a:path w="3035934" h="873760">
                  <a:moveTo>
                    <a:pt x="3035846" y="0"/>
                  </a:moveTo>
                  <a:lnTo>
                    <a:pt x="0" y="0"/>
                  </a:lnTo>
                  <a:lnTo>
                    <a:pt x="0" y="873544"/>
                  </a:lnTo>
                  <a:lnTo>
                    <a:pt x="3035846" y="873544"/>
                  </a:lnTo>
                  <a:lnTo>
                    <a:pt x="3035846" y="0"/>
                  </a:lnTo>
                  <a:close/>
                </a:path>
              </a:pathLst>
            </a:custGeom>
            <a:solidFill>
              <a:srgbClr val="E98E6E"/>
            </a:solidFill>
          </p:spPr>
          <p:txBody>
            <a:bodyPr wrap="square" lIns="0" tIns="0" rIns="0" bIns="0" rtlCol="0"/>
            <a:lstStyle/>
            <a:p>
              <a:endParaRPr dirty="0">
                <a:latin typeface="Arvo" panose="02000000000000000000" pitchFamily="2" charset="0"/>
              </a:endParaRPr>
            </a:p>
          </p:txBody>
        </p:sp>
        <p:sp>
          <p:nvSpPr>
            <p:cNvPr id="9" name="object 9"/>
            <p:cNvSpPr/>
            <p:nvPr/>
          </p:nvSpPr>
          <p:spPr>
            <a:xfrm>
              <a:off x="0" y="6369202"/>
              <a:ext cx="10058400" cy="1403350"/>
            </a:xfrm>
            <a:custGeom>
              <a:avLst/>
              <a:gdLst/>
              <a:ahLst/>
              <a:cxnLst/>
              <a:rect l="l" t="t" r="r" b="b"/>
              <a:pathLst>
                <a:path w="10058400" h="1403350">
                  <a:moveTo>
                    <a:pt x="10058400" y="828992"/>
                  </a:moveTo>
                  <a:lnTo>
                    <a:pt x="9357449" y="828992"/>
                  </a:lnTo>
                  <a:lnTo>
                    <a:pt x="9357449" y="0"/>
                  </a:lnTo>
                  <a:lnTo>
                    <a:pt x="6321603" y="0"/>
                  </a:lnTo>
                  <a:lnTo>
                    <a:pt x="6321603" y="828992"/>
                  </a:lnTo>
                  <a:lnTo>
                    <a:pt x="0" y="828992"/>
                  </a:lnTo>
                  <a:lnTo>
                    <a:pt x="0" y="1403197"/>
                  </a:lnTo>
                  <a:lnTo>
                    <a:pt x="10058400" y="1403197"/>
                  </a:lnTo>
                  <a:lnTo>
                    <a:pt x="10058400" y="828992"/>
                  </a:lnTo>
                  <a:close/>
                </a:path>
              </a:pathLst>
            </a:custGeom>
            <a:solidFill>
              <a:srgbClr val="E2ECB7"/>
            </a:solidFill>
          </p:spPr>
          <p:txBody>
            <a:bodyPr wrap="square" lIns="0" tIns="0" rIns="0" bIns="0" rtlCol="0"/>
            <a:lstStyle/>
            <a:p>
              <a:endParaRPr dirty="0">
                <a:latin typeface="Arvo" panose="02000000000000000000" pitchFamily="2" charset="0"/>
              </a:endParaRPr>
            </a:p>
          </p:txBody>
        </p:sp>
      </p:grpSp>
      <p:sp>
        <p:nvSpPr>
          <p:cNvPr id="10" name="object 10"/>
          <p:cNvSpPr txBox="1"/>
          <p:nvPr/>
        </p:nvSpPr>
        <p:spPr>
          <a:xfrm>
            <a:off x="707299" y="7342319"/>
            <a:ext cx="145288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4042"/>
                </a:solidFill>
                <a:latin typeface="Trebuchet MS"/>
                <a:cs typeface="Trebuchet MS"/>
              </a:rPr>
              <a:t>www.yourwebsite.com</a:t>
            </a:r>
            <a:endParaRPr sz="1100" dirty="0">
              <a:latin typeface="Trebuchet MS"/>
              <a:cs typeface="Trebuchet MS"/>
            </a:endParaRPr>
          </a:p>
        </p:txBody>
      </p:sp>
      <p:sp>
        <p:nvSpPr>
          <p:cNvPr id="11" name="object 11"/>
          <p:cNvSpPr txBox="1"/>
          <p:nvPr/>
        </p:nvSpPr>
        <p:spPr>
          <a:xfrm>
            <a:off x="9345166" y="7342319"/>
            <a:ext cx="106045" cy="182101"/>
          </a:xfrm>
          <a:prstGeom prst="rect">
            <a:avLst/>
          </a:prstGeom>
        </p:spPr>
        <p:txBody>
          <a:bodyPr vert="horz" wrap="square" lIns="0" tIns="12700" rIns="0" bIns="0" rtlCol="0">
            <a:spAutoFit/>
          </a:bodyPr>
          <a:lstStyle/>
          <a:p>
            <a:pPr marL="12700">
              <a:lnSpc>
                <a:spcPct val="100000"/>
              </a:lnSpc>
              <a:spcBef>
                <a:spcPts val="100"/>
              </a:spcBef>
            </a:pPr>
            <a:r>
              <a:rPr lang="en-US" sz="1100" dirty="0">
                <a:solidFill>
                  <a:srgbClr val="352E50"/>
                </a:solidFill>
                <a:latin typeface="Trebuchet MS"/>
                <a:cs typeface="Trebuchet MS"/>
              </a:rPr>
              <a:t>4</a:t>
            </a:r>
            <a:endParaRPr sz="1100" dirty="0">
              <a:latin typeface="Trebuchet MS"/>
              <a:cs typeface="Trebuchet MS"/>
            </a:endParaRPr>
          </a:p>
        </p:txBody>
      </p:sp>
      <p:grpSp>
        <p:nvGrpSpPr>
          <p:cNvPr id="12" name="object 12"/>
          <p:cNvGrpSpPr/>
          <p:nvPr/>
        </p:nvGrpSpPr>
        <p:grpSpPr>
          <a:xfrm>
            <a:off x="8584400" y="7393250"/>
            <a:ext cx="444500" cy="101600"/>
            <a:chOff x="8584400" y="7393250"/>
            <a:chExt cx="444500" cy="101600"/>
          </a:xfrm>
        </p:grpSpPr>
        <p:sp>
          <p:nvSpPr>
            <p:cNvPr id="13" name="object 13"/>
            <p:cNvSpPr/>
            <p:nvPr/>
          </p:nvSpPr>
          <p:spPr>
            <a:xfrm>
              <a:off x="8584400" y="7393250"/>
              <a:ext cx="101600" cy="101600"/>
            </a:xfrm>
            <a:prstGeom prst="rect">
              <a:avLst/>
            </a:prstGeom>
            <a:blipFill>
              <a:blip r:embed="rId5" cstate="print"/>
              <a:stretch>
                <a:fillRect/>
              </a:stretch>
            </a:blipFill>
          </p:spPr>
          <p:txBody>
            <a:bodyPr wrap="square" lIns="0" tIns="0" rIns="0" bIns="0" rtlCol="0"/>
            <a:lstStyle/>
            <a:p>
              <a:endParaRPr dirty="0">
                <a:latin typeface="Arvo" panose="02000000000000000000" pitchFamily="2" charset="0"/>
              </a:endParaRPr>
            </a:p>
          </p:txBody>
        </p:sp>
        <p:sp>
          <p:nvSpPr>
            <p:cNvPr id="14" name="object 14"/>
            <p:cNvSpPr/>
            <p:nvPr/>
          </p:nvSpPr>
          <p:spPr>
            <a:xfrm>
              <a:off x="8755850" y="7393250"/>
              <a:ext cx="101600" cy="101600"/>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sp>
          <p:nvSpPr>
            <p:cNvPr id="15" name="object 15"/>
            <p:cNvSpPr/>
            <p:nvPr/>
          </p:nvSpPr>
          <p:spPr>
            <a:xfrm>
              <a:off x="8927300" y="7393250"/>
              <a:ext cx="101600" cy="101600"/>
            </a:xfrm>
            <a:prstGeom prst="rect">
              <a:avLst/>
            </a:prstGeom>
            <a:blipFill>
              <a:blip r:embed="rId7" cstate="print"/>
              <a:stretch>
                <a:fillRect/>
              </a:stretch>
            </a:blipFill>
          </p:spPr>
          <p:txBody>
            <a:bodyPr wrap="square" lIns="0" tIns="0" rIns="0" bIns="0" rtlCol="0"/>
            <a:lstStyle/>
            <a:p>
              <a:endParaRPr dirty="0">
                <a:latin typeface="Arvo" panose="02000000000000000000" pitchFamily="2" charset="0"/>
              </a:endParaRPr>
            </a:p>
          </p:txBody>
        </p:sp>
      </p:grpSp>
      <p:sp>
        <p:nvSpPr>
          <p:cNvPr id="16" name="object 16"/>
          <p:cNvSpPr txBox="1"/>
          <p:nvPr/>
        </p:nvSpPr>
        <p:spPr>
          <a:xfrm>
            <a:off x="596834" y="1465439"/>
            <a:ext cx="49085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0572C"/>
                </a:solidFill>
                <a:latin typeface="Arvo" panose="02000000000000000000" pitchFamily="2" charset="0"/>
                <a:cs typeface="Calibri"/>
              </a:rPr>
              <a:t>About</a:t>
            </a:r>
            <a:endParaRPr sz="1200" dirty="0">
              <a:latin typeface="Arvo" panose="02000000000000000000" pitchFamily="2" charset="0"/>
              <a:cs typeface="Calibri"/>
            </a:endParaRPr>
          </a:p>
        </p:txBody>
      </p:sp>
      <p:sp>
        <p:nvSpPr>
          <p:cNvPr id="17" name="object 17"/>
          <p:cNvSpPr txBox="1">
            <a:spLocks noGrp="1"/>
          </p:cNvSpPr>
          <p:nvPr>
            <p:ph type="title"/>
          </p:nvPr>
        </p:nvSpPr>
        <p:spPr>
          <a:xfrm>
            <a:off x="596834" y="1654744"/>
            <a:ext cx="2519045" cy="382156"/>
          </a:xfrm>
          <a:prstGeom prst="rect">
            <a:avLst/>
          </a:prstGeom>
        </p:spPr>
        <p:txBody>
          <a:bodyPr vert="horz" wrap="square" lIns="0" tIns="12700" rIns="0" bIns="0" rtlCol="0">
            <a:spAutoFit/>
          </a:bodyPr>
          <a:lstStyle/>
          <a:p>
            <a:pPr marL="12700">
              <a:lnSpc>
                <a:spcPct val="100000"/>
              </a:lnSpc>
              <a:spcBef>
                <a:spcPts val="100"/>
              </a:spcBef>
            </a:pPr>
            <a:r>
              <a:rPr lang="en-US" b="0" dirty="0" smtClean="0"/>
              <a:t>Stadium Field Signs</a:t>
            </a:r>
            <a:endParaRPr b="0" dirty="0"/>
          </a:p>
        </p:txBody>
      </p:sp>
      <p:sp>
        <p:nvSpPr>
          <p:cNvPr id="18" name="object 18"/>
          <p:cNvSpPr txBox="1"/>
          <p:nvPr/>
        </p:nvSpPr>
        <p:spPr>
          <a:xfrm>
            <a:off x="469185" y="2397769"/>
            <a:ext cx="4917221" cy="2198038"/>
          </a:xfrm>
          <a:prstGeom prst="rect">
            <a:avLst/>
          </a:prstGeom>
        </p:spPr>
        <p:txBody>
          <a:bodyPr vert="horz" wrap="square" lIns="0" tIns="12700" rIns="0" bIns="0" rtlCol="0">
            <a:spAutoFit/>
          </a:bodyPr>
          <a:lstStyle/>
          <a:p>
            <a:pPr marL="12700" marR="99695" algn="ctr">
              <a:lnSpc>
                <a:spcPct val="125000"/>
              </a:lnSpc>
              <a:spcBef>
                <a:spcPts val="100"/>
              </a:spcBef>
            </a:pPr>
            <a:r>
              <a:rPr lang="en-US" sz="1400" b="1" dirty="0"/>
              <a:t>Join the winning team of sponsors helping to support the Old Orchard Beach Ballpark Stadium and promote your business or organization to thousands of fans throughout the 2022 season</a:t>
            </a:r>
            <a:r>
              <a:rPr lang="en-US" sz="1400" b="1" dirty="0" smtClean="0"/>
              <a:t>.</a:t>
            </a:r>
            <a:br>
              <a:rPr lang="en-US" sz="1400" b="1" dirty="0" smtClean="0"/>
            </a:br>
            <a:endParaRPr lang="en-US" sz="1400" b="1" dirty="0" smtClean="0">
              <a:latin typeface="Trebuchet MS" panose="020B0603020202020204" pitchFamily="34" charset="0"/>
            </a:endParaRPr>
          </a:p>
          <a:p>
            <a:pPr>
              <a:lnSpc>
                <a:spcPct val="100000"/>
              </a:lnSpc>
              <a:spcBef>
                <a:spcPts val="40"/>
              </a:spcBef>
            </a:pPr>
            <a:r>
              <a:rPr lang="en-US" sz="1200" dirty="0">
                <a:latin typeface="Trebuchet MS" panose="020B0603020202020204" pitchFamily="34" charset="0"/>
                <a:cs typeface="Calibri"/>
              </a:rPr>
              <a:t>Join our team in helping the Old Orchard Beach Ballpark and Stadium succeed and continue to grow in 2022. With a stadium that boasts a seating capacity of 5,500, the Ballpark can help promote your business or organization to the thousands of Baseball Fans and Event visitors throughout the season. Your ad will get Outstanding exposure and show the citizens of New England that you are giving back to the community.</a:t>
            </a:r>
            <a:endParaRPr sz="1200" dirty="0">
              <a:latin typeface="Trebuchet MS" panose="020B0603020202020204" pitchFamily="34" charset="0"/>
              <a:cs typeface="Calibri"/>
            </a:endParaRPr>
          </a:p>
        </p:txBody>
      </p:sp>
      <p:sp>
        <p:nvSpPr>
          <p:cNvPr id="20" name="object 20"/>
          <p:cNvSpPr txBox="1"/>
          <p:nvPr/>
        </p:nvSpPr>
        <p:spPr>
          <a:xfrm>
            <a:off x="6510704" y="4822220"/>
            <a:ext cx="1356191" cy="382156"/>
          </a:xfrm>
          <a:prstGeom prst="rect">
            <a:avLst/>
          </a:prstGeom>
        </p:spPr>
        <p:txBody>
          <a:bodyPr vert="horz" wrap="square" lIns="0" tIns="12700" rIns="0" bIns="0" rtlCol="0">
            <a:spAutoFit/>
          </a:bodyPr>
          <a:lstStyle/>
          <a:p>
            <a:pPr marL="12700">
              <a:lnSpc>
                <a:spcPct val="100000"/>
              </a:lnSpc>
              <a:spcBef>
                <a:spcPts val="100"/>
              </a:spcBef>
            </a:pPr>
            <a:r>
              <a:rPr lang="en-US" sz="2400" dirty="0" smtClean="0">
                <a:solidFill>
                  <a:srgbClr val="352E50"/>
                </a:solidFill>
                <a:latin typeface="Arvo" panose="02000000000000000000" pitchFamily="2" charset="0"/>
                <a:cs typeface="Calibri"/>
              </a:rPr>
              <a:t>Over 200</a:t>
            </a:r>
            <a:endParaRPr sz="2400" dirty="0">
              <a:latin typeface="Arvo" panose="02000000000000000000" pitchFamily="2" charset="0"/>
              <a:cs typeface="Calibri"/>
            </a:endParaRPr>
          </a:p>
        </p:txBody>
      </p:sp>
      <p:sp>
        <p:nvSpPr>
          <p:cNvPr id="21" name="object 21"/>
          <p:cNvSpPr txBox="1"/>
          <p:nvPr/>
        </p:nvSpPr>
        <p:spPr>
          <a:xfrm>
            <a:off x="6916080" y="5730854"/>
            <a:ext cx="546100" cy="382156"/>
          </a:xfrm>
          <a:prstGeom prst="rect">
            <a:avLst/>
          </a:prstGeom>
        </p:spPr>
        <p:txBody>
          <a:bodyPr vert="horz" wrap="square" lIns="0" tIns="12700" rIns="0" bIns="0" rtlCol="0">
            <a:spAutoFit/>
          </a:bodyPr>
          <a:lstStyle/>
          <a:p>
            <a:pPr marL="12700">
              <a:lnSpc>
                <a:spcPct val="100000"/>
              </a:lnSpc>
              <a:spcBef>
                <a:spcPts val="100"/>
              </a:spcBef>
            </a:pPr>
            <a:r>
              <a:rPr lang="en-US" sz="2400" dirty="0" smtClean="0">
                <a:solidFill>
                  <a:srgbClr val="352E50"/>
                </a:solidFill>
                <a:latin typeface="Arvo" panose="02000000000000000000" pitchFamily="2" charset="0"/>
                <a:cs typeface="Calibri"/>
              </a:rPr>
              <a:t>20</a:t>
            </a:r>
            <a:endParaRPr sz="2400" dirty="0">
              <a:latin typeface="Arvo" panose="02000000000000000000" pitchFamily="2" charset="0"/>
              <a:cs typeface="Calibri"/>
            </a:endParaRPr>
          </a:p>
        </p:txBody>
      </p:sp>
      <p:sp>
        <p:nvSpPr>
          <p:cNvPr id="22" name="object 22"/>
          <p:cNvSpPr txBox="1"/>
          <p:nvPr/>
        </p:nvSpPr>
        <p:spPr>
          <a:xfrm>
            <a:off x="6611585" y="6604411"/>
            <a:ext cx="1154430" cy="382156"/>
          </a:xfrm>
          <a:prstGeom prst="rect">
            <a:avLst/>
          </a:prstGeom>
        </p:spPr>
        <p:txBody>
          <a:bodyPr vert="horz" wrap="square" lIns="0" tIns="12700" rIns="0" bIns="0" rtlCol="0">
            <a:spAutoFit/>
          </a:bodyPr>
          <a:lstStyle/>
          <a:p>
            <a:pPr marL="12700">
              <a:lnSpc>
                <a:spcPct val="100000"/>
              </a:lnSpc>
              <a:spcBef>
                <a:spcPts val="100"/>
              </a:spcBef>
            </a:pPr>
            <a:r>
              <a:rPr lang="en-US" sz="2400" dirty="0" smtClean="0">
                <a:solidFill>
                  <a:srgbClr val="352E50"/>
                </a:solidFill>
                <a:latin typeface="Arvo" panose="02000000000000000000" pitchFamily="2" charset="0"/>
                <a:cs typeface="Calibri"/>
              </a:rPr>
              <a:t>20,000+</a:t>
            </a:r>
            <a:endParaRPr sz="2400" dirty="0">
              <a:latin typeface="Arvo" panose="02000000000000000000" pitchFamily="2" charset="0"/>
              <a:cs typeface="Calibri"/>
            </a:endParaRPr>
          </a:p>
        </p:txBody>
      </p:sp>
      <p:sp>
        <p:nvSpPr>
          <p:cNvPr id="23" name="object 23"/>
          <p:cNvSpPr txBox="1"/>
          <p:nvPr/>
        </p:nvSpPr>
        <p:spPr>
          <a:xfrm>
            <a:off x="7988178" y="4717797"/>
            <a:ext cx="1463033" cy="668003"/>
          </a:xfrm>
          <a:prstGeom prst="rect">
            <a:avLst/>
          </a:prstGeom>
        </p:spPr>
        <p:txBody>
          <a:bodyPr vert="horz" wrap="square" lIns="0" tIns="12700" rIns="0" bIns="0" rtlCol="0">
            <a:spAutoFit/>
          </a:bodyPr>
          <a:lstStyle/>
          <a:p>
            <a:pPr marL="12700" marR="5080">
              <a:lnSpc>
                <a:spcPct val="128699"/>
              </a:lnSpc>
              <a:spcBef>
                <a:spcPts val="100"/>
              </a:spcBef>
            </a:pPr>
            <a:r>
              <a:rPr lang="en-US" sz="1100" dirty="0" smtClean="0">
                <a:solidFill>
                  <a:srgbClr val="414042"/>
                </a:solidFill>
                <a:latin typeface="Trebuchet MS"/>
                <a:cs typeface="Trebuchet MS"/>
              </a:rPr>
              <a:t>AAU, High school, College and Adult Baseball Games</a:t>
            </a:r>
            <a:endParaRPr sz="1100" dirty="0">
              <a:latin typeface="Trebuchet MS"/>
              <a:cs typeface="Trebuchet MS"/>
            </a:endParaRPr>
          </a:p>
        </p:txBody>
      </p:sp>
      <p:sp>
        <p:nvSpPr>
          <p:cNvPr id="24" name="object 24"/>
          <p:cNvSpPr txBox="1"/>
          <p:nvPr/>
        </p:nvSpPr>
        <p:spPr>
          <a:xfrm>
            <a:off x="7944956" y="5617017"/>
            <a:ext cx="1033144" cy="668003"/>
          </a:xfrm>
          <a:prstGeom prst="rect">
            <a:avLst/>
          </a:prstGeom>
        </p:spPr>
        <p:txBody>
          <a:bodyPr vert="horz" wrap="square" lIns="0" tIns="12700" rIns="0" bIns="0" rtlCol="0">
            <a:spAutoFit/>
          </a:bodyPr>
          <a:lstStyle/>
          <a:p>
            <a:pPr marL="12700" marR="5080">
              <a:lnSpc>
                <a:spcPct val="128800"/>
              </a:lnSpc>
              <a:spcBef>
                <a:spcPts val="100"/>
              </a:spcBef>
            </a:pPr>
            <a:r>
              <a:rPr lang="en-US" sz="1100" dirty="0" smtClean="0">
                <a:solidFill>
                  <a:srgbClr val="414042"/>
                </a:solidFill>
                <a:latin typeface="Trebuchet MS"/>
                <a:cs typeface="Trebuchet MS"/>
              </a:rPr>
              <a:t>Major Events, Tournaments and concerts. </a:t>
            </a:r>
            <a:endParaRPr sz="1100" dirty="0">
              <a:latin typeface="Trebuchet MS"/>
              <a:cs typeface="Trebuchet MS"/>
            </a:endParaRPr>
          </a:p>
        </p:txBody>
      </p:sp>
      <p:sp>
        <p:nvSpPr>
          <p:cNvPr id="25" name="object 25"/>
          <p:cNvSpPr txBox="1"/>
          <p:nvPr/>
        </p:nvSpPr>
        <p:spPr>
          <a:xfrm>
            <a:off x="7944956" y="6686077"/>
            <a:ext cx="928369" cy="231217"/>
          </a:xfrm>
          <a:prstGeom prst="rect">
            <a:avLst/>
          </a:prstGeom>
        </p:spPr>
        <p:txBody>
          <a:bodyPr vert="horz" wrap="square" lIns="0" tIns="12700" rIns="0" bIns="0" rtlCol="0">
            <a:spAutoFit/>
          </a:bodyPr>
          <a:lstStyle/>
          <a:p>
            <a:pPr marL="12700" marR="5080">
              <a:lnSpc>
                <a:spcPct val="128699"/>
              </a:lnSpc>
              <a:spcBef>
                <a:spcPts val="100"/>
              </a:spcBef>
            </a:pPr>
            <a:r>
              <a:rPr sz="1100" dirty="0" smtClean="0">
                <a:solidFill>
                  <a:srgbClr val="414042"/>
                </a:solidFill>
                <a:latin typeface="Trebuchet MS"/>
                <a:cs typeface="Trebuchet MS"/>
              </a:rPr>
              <a:t> </a:t>
            </a:r>
            <a:r>
              <a:rPr sz="1100" dirty="0">
                <a:solidFill>
                  <a:srgbClr val="414042"/>
                </a:solidFill>
                <a:latin typeface="Trebuchet MS"/>
                <a:cs typeface="Trebuchet MS"/>
              </a:rPr>
              <a:t>Attendees</a:t>
            </a:r>
            <a:endParaRPr sz="1100" dirty="0">
              <a:latin typeface="Trebuchet MS"/>
              <a:cs typeface="Trebuchet MS"/>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1695" y="1363032"/>
            <a:ext cx="1749333" cy="1761373"/>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3131" y="2975332"/>
            <a:ext cx="1502644" cy="1606514"/>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52577" y="96861"/>
            <a:ext cx="3914775" cy="1162050"/>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2000" y="1357575"/>
            <a:ext cx="1507899" cy="1507899"/>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0190" y="113761"/>
            <a:ext cx="2099382" cy="1462079"/>
          </a:xfrm>
          <a:prstGeom prst="rect">
            <a:avLst/>
          </a:prstGeom>
        </p:spPr>
      </p:pic>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89162" y="3306132"/>
            <a:ext cx="2147918" cy="1202834"/>
          </a:xfrm>
          <a:prstGeom prst="rect">
            <a:avLst/>
          </a:prstGeom>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48085" y="914400"/>
            <a:ext cx="2046097" cy="1435322"/>
          </a:xfrm>
          <a:prstGeom prst="rect">
            <a:avLst/>
          </a:prstGeom>
        </p:spPr>
      </p:pic>
      <p:sp>
        <p:nvSpPr>
          <p:cNvPr id="35" name="object 10"/>
          <p:cNvSpPr/>
          <p:nvPr/>
        </p:nvSpPr>
        <p:spPr>
          <a:xfrm>
            <a:off x="246167" y="4641538"/>
            <a:ext cx="5191729" cy="3054662"/>
          </a:xfrm>
          <a:custGeom>
            <a:avLst/>
            <a:gdLst/>
            <a:ahLst/>
            <a:cxnLst/>
            <a:rect l="l" t="t" r="r" b="b"/>
            <a:pathLst>
              <a:path w="2776854" h="3325495">
                <a:moveTo>
                  <a:pt x="2624404" y="0"/>
                </a:moveTo>
                <a:lnTo>
                  <a:pt x="152400" y="0"/>
                </a:lnTo>
                <a:lnTo>
                  <a:pt x="104231" y="7769"/>
                </a:lnTo>
                <a:lnTo>
                  <a:pt x="62396" y="29405"/>
                </a:lnTo>
                <a:lnTo>
                  <a:pt x="29405" y="62396"/>
                </a:lnTo>
                <a:lnTo>
                  <a:pt x="7769" y="104231"/>
                </a:lnTo>
                <a:lnTo>
                  <a:pt x="0" y="152400"/>
                </a:lnTo>
                <a:lnTo>
                  <a:pt x="0" y="3172587"/>
                </a:lnTo>
                <a:lnTo>
                  <a:pt x="7769" y="3220755"/>
                </a:lnTo>
                <a:lnTo>
                  <a:pt x="29405" y="3262590"/>
                </a:lnTo>
                <a:lnTo>
                  <a:pt x="62396" y="3295581"/>
                </a:lnTo>
                <a:lnTo>
                  <a:pt x="104231" y="3317217"/>
                </a:lnTo>
                <a:lnTo>
                  <a:pt x="152400" y="3324987"/>
                </a:lnTo>
                <a:lnTo>
                  <a:pt x="2624404" y="3324987"/>
                </a:lnTo>
                <a:lnTo>
                  <a:pt x="2672572" y="3317217"/>
                </a:lnTo>
                <a:lnTo>
                  <a:pt x="2714407" y="3295581"/>
                </a:lnTo>
                <a:lnTo>
                  <a:pt x="2747398" y="3262590"/>
                </a:lnTo>
                <a:lnTo>
                  <a:pt x="2769034" y="3220755"/>
                </a:lnTo>
                <a:lnTo>
                  <a:pt x="2776804" y="3172587"/>
                </a:lnTo>
                <a:lnTo>
                  <a:pt x="2776804" y="152400"/>
                </a:lnTo>
                <a:lnTo>
                  <a:pt x="2769034" y="104231"/>
                </a:lnTo>
                <a:lnTo>
                  <a:pt x="2747398" y="62396"/>
                </a:lnTo>
                <a:lnTo>
                  <a:pt x="2714407" y="29405"/>
                </a:lnTo>
                <a:lnTo>
                  <a:pt x="2672572" y="7769"/>
                </a:lnTo>
                <a:lnTo>
                  <a:pt x="2624404" y="0"/>
                </a:lnTo>
                <a:close/>
              </a:path>
            </a:pathLst>
          </a:custGeom>
          <a:solidFill>
            <a:srgbClr val="F0572C"/>
          </a:solidFill>
        </p:spPr>
        <p:txBody>
          <a:bodyPr wrap="square" lIns="0" tIns="0" rIns="0" bIns="0" rtlCol="0"/>
          <a:lstStyle/>
          <a:p>
            <a:endParaRPr dirty="0">
              <a:latin typeface="Arvo" panose="02000000000000000000" pitchFamily="2" charset="0"/>
            </a:endParaRPr>
          </a:p>
        </p:txBody>
      </p:sp>
      <p:sp>
        <p:nvSpPr>
          <p:cNvPr id="38" name="object 23"/>
          <p:cNvSpPr txBox="1"/>
          <p:nvPr/>
        </p:nvSpPr>
        <p:spPr>
          <a:xfrm>
            <a:off x="396095" y="4681055"/>
            <a:ext cx="5245993" cy="3742050"/>
          </a:xfrm>
          <a:prstGeom prst="rect">
            <a:avLst/>
          </a:prstGeom>
        </p:spPr>
        <p:txBody>
          <a:bodyPr vert="horz" wrap="square" lIns="0" tIns="12700" rIns="0" bIns="0" rtlCol="0">
            <a:spAutoFit/>
          </a:bodyPr>
          <a:lstStyle/>
          <a:p>
            <a:pPr marL="12700">
              <a:lnSpc>
                <a:spcPct val="100000"/>
              </a:lnSpc>
              <a:spcBef>
                <a:spcPts val="100"/>
              </a:spcBef>
            </a:pP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Outfield Wall    8 x20’:         		$2,000</a:t>
            </a:r>
          </a:p>
          <a:p>
            <a:pPr marL="12700">
              <a:lnSpc>
                <a:spcPct val="100000"/>
              </a:lnSpc>
              <a:spcBef>
                <a:spcPts val="100"/>
              </a:spcBef>
            </a:pPr>
            <a:endParaRPr lang="en-US" sz="1800" b="1" dirty="0">
              <a:solidFill>
                <a:schemeClr val="bg1"/>
              </a:solidFill>
              <a:effectLst>
                <a:outerShdw blurRad="50800" dist="50800" dir="5400000" algn="ctr" rotWithShape="0">
                  <a:schemeClr val="tx1"/>
                </a:outerShdw>
              </a:effectLst>
              <a:latin typeface="Arvo" panose="02000000000000000000" pitchFamily="2" charset="0"/>
              <a:cs typeface="Calibri"/>
            </a:endParaRPr>
          </a:p>
          <a:p>
            <a:pPr marL="12700">
              <a:spcBef>
                <a:spcPts val="100"/>
              </a:spcBef>
            </a:pP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Top Half Scoreboard 6 x 10</a:t>
            </a:r>
            <a:r>
              <a:rPr lang="en-US" b="1" dirty="0">
                <a:solidFill>
                  <a:schemeClr val="bg1"/>
                </a:solidFill>
                <a:effectLst>
                  <a:outerShdw blurRad="50800" dist="50800" dir="5400000" algn="ctr" rotWithShape="0">
                    <a:schemeClr val="tx1"/>
                  </a:outerShdw>
                </a:effectLst>
                <a:latin typeface="Arvo" panose="02000000000000000000" pitchFamily="2" charset="0"/>
                <a:cs typeface="Calibri"/>
              </a:rPr>
              <a:t>’:    </a:t>
            </a: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		$1,500</a:t>
            </a:r>
          </a:p>
          <a:p>
            <a:pPr marL="12700">
              <a:spcBef>
                <a:spcPts val="100"/>
              </a:spcBef>
            </a:pPr>
            <a:endParaRPr lang="en-US" b="1" dirty="0">
              <a:solidFill>
                <a:schemeClr val="bg1"/>
              </a:solidFill>
              <a:effectLst>
                <a:outerShdw blurRad="50800" dist="50800" dir="5400000" algn="ctr" rotWithShape="0">
                  <a:schemeClr val="tx1"/>
                </a:outerShdw>
              </a:effectLst>
              <a:latin typeface="Arvo" panose="02000000000000000000" pitchFamily="2" charset="0"/>
              <a:cs typeface="Calibri"/>
            </a:endParaRPr>
          </a:p>
          <a:p>
            <a:pPr marL="12700">
              <a:spcBef>
                <a:spcPts val="100"/>
              </a:spcBef>
            </a:pP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Either Side of the Scoreboard 7 X 7:  	$1,500</a:t>
            </a:r>
          </a:p>
          <a:p>
            <a:pPr marL="12700">
              <a:spcBef>
                <a:spcPts val="100"/>
              </a:spcBef>
            </a:pPr>
            <a:endParaRPr lang="en-US" b="1" dirty="0">
              <a:solidFill>
                <a:schemeClr val="bg1"/>
              </a:solidFill>
              <a:effectLst>
                <a:outerShdw blurRad="50800" dist="50800" dir="5400000" algn="ctr" rotWithShape="0">
                  <a:schemeClr val="tx1"/>
                </a:outerShdw>
              </a:effectLst>
              <a:latin typeface="Arvo" panose="02000000000000000000" pitchFamily="2" charset="0"/>
              <a:cs typeface="Calibri"/>
            </a:endParaRPr>
          </a:p>
          <a:p>
            <a:pPr marL="12700">
              <a:spcBef>
                <a:spcPts val="100"/>
              </a:spcBef>
            </a:pP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Full Dugout Roof Cover:	  	$3,000</a:t>
            </a:r>
          </a:p>
          <a:p>
            <a:pPr marL="12700">
              <a:spcBef>
                <a:spcPts val="100"/>
              </a:spcBef>
            </a:pP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
            </a:r>
            <a:b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br>
            <a:r>
              <a:rPr lang="en-US" b="1" dirty="0" err="1" smtClean="0">
                <a:solidFill>
                  <a:schemeClr val="bg1"/>
                </a:solidFill>
                <a:effectLst>
                  <a:outerShdw blurRad="50800" dist="50800" dir="5400000" algn="ctr" rotWithShape="0">
                    <a:schemeClr val="tx1"/>
                  </a:outerShdw>
                </a:effectLst>
                <a:latin typeface="Arvo" panose="02000000000000000000" pitchFamily="2" charset="0"/>
                <a:cs typeface="Calibri"/>
              </a:rPr>
              <a:t>Staduim</a:t>
            </a: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 Seat Cover 36 x 33:  		$5,000   </a:t>
            </a:r>
            <a:b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b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          (Covers 2 year; Only 4 spots)  </a:t>
            </a:r>
          </a:p>
          <a:p>
            <a:pPr marL="12700">
              <a:spcBef>
                <a:spcPts val="100"/>
              </a:spcBef>
            </a:pPr>
            <a:r>
              <a:rPr lang="en-US" b="1" dirty="0" smtClean="0">
                <a:solidFill>
                  <a:schemeClr val="bg1"/>
                </a:solidFill>
                <a:effectLst>
                  <a:outerShdw blurRad="50800" dist="50800" dir="5400000" algn="ctr" rotWithShape="0">
                    <a:schemeClr val="tx1"/>
                  </a:outerShdw>
                </a:effectLst>
                <a:latin typeface="Arvo" panose="02000000000000000000" pitchFamily="2" charset="0"/>
                <a:cs typeface="Calibri"/>
              </a:rPr>
              <a:t>  </a:t>
            </a:r>
          </a:p>
          <a:p>
            <a:pPr marL="12700" algn="ctr">
              <a:spcBef>
                <a:spcPts val="100"/>
              </a:spcBef>
            </a:pPr>
            <a:endParaRPr lang="en-US" b="1" dirty="0">
              <a:solidFill>
                <a:schemeClr val="bg1"/>
              </a:solidFill>
              <a:effectLst>
                <a:outerShdw blurRad="50800" dist="50800" dir="5400000" algn="ctr" rotWithShape="0">
                  <a:schemeClr val="tx1"/>
                </a:outerShdw>
              </a:effectLst>
              <a:latin typeface="Arvo" panose="02000000000000000000" pitchFamily="2" charset="0"/>
              <a:cs typeface="Calibri"/>
            </a:endParaRPr>
          </a:p>
          <a:p>
            <a:pPr marL="12700" algn="ctr">
              <a:lnSpc>
                <a:spcPct val="100000"/>
              </a:lnSpc>
              <a:spcBef>
                <a:spcPts val="100"/>
              </a:spcBef>
            </a:pPr>
            <a:endParaRPr lang="en-US" sz="1800" b="1" dirty="0">
              <a:solidFill>
                <a:schemeClr val="bg1"/>
              </a:solidFill>
              <a:effectLst>
                <a:outerShdw blurRad="50800" dist="50800" dir="5400000" algn="ctr" rotWithShape="0">
                  <a:schemeClr val="tx1"/>
                </a:outerShdw>
              </a:effectLst>
              <a:latin typeface="Arvo" panose="02000000000000000000" pitchFamily="2" charset="0"/>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9811" y="2351301"/>
            <a:ext cx="4548389" cy="1736065"/>
          </a:xfrm>
          <a:custGeom>
            <a:avLst/>
            <a:gdLst/>
            <a:ahLst/>
            <a:cxnLst/>
            <a:rect l="l" t="t" r="r" b="b"/>
            <a:pathLst>
              <a:path w="4526915" h="3730625">
                <a:moveTo>
                  <a:pt x="4373994" y="0"/>
                </a:moveTo>
                <a:lnTo>
                  <a:pt x="152400" y="0"/>
                </a:lnTo>
                <a:lnTo>
                  <a:pt x="104231" y="7769"/>
                </a:lnTo>
                <a:lnTo>
                  <a:pt x="62396" y="29405"/>
                </a:lnTo>
                <a:lnTo>
                  <a:pt x="29405" y="62396"/>
                </a:lnTo>
                <a:lnTo>
                  <a:pt x="7769" y="104231"/>
                </a:lnTo>
                <a:lnTo>
                  <a:pt x="0" y="152400"/>
                </a:lnTo>
                <a:lnTo>
                  <a:pt x="0" y="3577793"/>
                </a:lnTo>
                <a:lnTo>
                  <a:pt x="7769" y="3625966"/>
                </a:lnTo>
                <a:lnTo>
                  <a:pt x="29405" y="3667801"/>
                </a:lnTo>
                <a:lnTo>
                  <a:pt x="62396" y="3700790"/>
                </a:lnTo>
                <a:lnTo>
                  <a:pt x="104231" y="3722424"/>
                </a:lnTo>
                <a:lnTo>
                  <a:pt x="152400" y="3730193"/>
                </a:lnTo>
                <a:lnTo>
                  <a:pt x="4373994" y="3730193"/>
                </a:lnTo>
                <a:lnTo>
                  <a:pt x="4422167" y="3722424"/>
                </a:lnTo>
                <a:lnTo>
                  <a:pt x="4464002" y="3700790"/>
                </a:lnTo>
                <a:lnTo>
                  <a:pt x="4496992" y="3667801"/>
                </a:lnTo>
                <a:lnTo>
                  <a:pt x="4518625" y="3625966"/>
                </a:lnTo>
                <a:lnTo>
                  <a:pt x="4526394" y="3577793"/>
                </a:lnTo>
                <a:lnTo>
                  <a:pt x="4526394" y="152400"/>
                </a:lnTo>
                <a:lnTo>
                  <a:pt x="4518625" y="104231"/>
                </a:lnTo>
                <a:lnTo>
                  <a:pt x="4496992" y="62396"/>
                </a:lnTo>
                <a:lnTo>
                  <a:pt x="4464002" y="29405"/>
                </a:lnTo>
                <a:lnTo>
                  <a:pt x="4422167" y="7769"/>
                </a:lnTo>
                <a:lnTo>
                  <a:pt x="4373994" y="0"/>
                </a:lnTo>
                <a:close/>
              </a:path>
            </a:pathLst>
          </a:custGeom>
          <a:solidFill>
            <a:srgbClr val="717069"/>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latin typeface="Arvo" panose="02000000000000000000" pitchFamily="2" charset="0"/>
            </a:endParaRPr>
          </a:p>
        </p:txBody>
      </p:sp>
      <p:sp>
        <p:nvSpPr>
          <p:cNvPr id="3" name="object 3"/>
          <p:cNvSpPr/>
          <p:nvPr/>
        </p:nvSpPr>
        <p:spPr>
          <a:xfrm>
            <a:off x="436900" y="1892906"/>
            <a:ext cx="101600" cy="101600"/>
          </a:xfrm>
          <a:prstGeom prst="rect">
            <a:avLst/>
          </a:prstGeom>
          <a:blipFill>
            <a:blip r:embed="rId2" cstate="print"/>
            <a:stretch>
              <a:fillRect/>
            </a:stretch>
          </a:blipFill>
        </p:spPr>
        <p:txBody>
          <a:bodyPr wrap="square" lIns="0" tIns="0" rIns="0" bIns="0" rtlCol="0"/>
          <a:lstStyle/>
          <a:p>
            <a:endParaRPr dirty="0">
              <a:latin typeface="Arvo" panose="02000000000000000000" pitchFamily="2" charset="0"/>
            </a:endParaRPr>
          </a:p>
        </p:txBody>
      </p:sp>
      <p:sp>
        <p:nvSpPr>
          <p:cNvPr id="4" name="object 4"/>
          <p:cNvSpPr/>
          <p:nvPr/>
        </p:nvSpPr>
        <p:spPr>
          <a:xfrm>
            <a:off x="608350" y="1892906"/>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5" name="object 5"/>
          <p:cNvSpPr/>
          <p:nvPr/>
        </p:nvSpPr>
        <p:spPr>
          <a:xfrm>
            <a:off x="779800" y="1892906"/>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grpSp>
        <p:nvGrpSpPr>
          <p:cNvPr id="6" name="object 6"/>
          <p:cNvGrpSpPr/>
          <p:nvPr/>
        </p:nvGrpSpPr>
        <p:grpSpPr>
          <a:xfrm>
            <a:off x="3035083" y="-40893"/>
            <a:ext cx="3938482" cy="1801102"/>
            <a:chOff x="563397" y="2831401"/>
            <a:chExt cx="5304790" cy="2661920"/>
          </a:xfrm>
        </p:grpSpPr>
        <p:sp>
          <p:nvSpPr>
            <p:cNvPr id="7" name="object 7"/>
            <p:cNvSpPr/>
            <p:nvPr/>
          </p:nvSpPr>
          <p:spPr>
            <a:xfrm>
              <a:off x="563397" y="2831401"/>
              <a:ext cx="5304790" cy="2661920"/>
            </a:xfrm>
            <a:custGeom>
              <a:avLst/>
              <a:gdLst/>
              <a:ahLst/>
              <a:cxnLst/>
              <a:rect l="l" t="t" r="r" b="b"/>
              <a:pathLst>
                <a:path w="5304790" h="2661920">
                  <a:moveTo>
                    <a:pt x="5304599" y="0"/>
                  </a:moveTo>
                  <a:lnTo>
                    <a:pt x="0" y="0"/>
                  </a:lnTo>
                  <a:lnTo>
                    <a:pt x="0" y="2661348"/>
                  </a:lnTo>
                  <a:lnTo>
                    <a:pt x="5304599" y="2661348"/>
                  </a:lnTo>
                  <a:lnTo>
                    <a:pt x="5304599" y="0"/>
                  </a:lnTo>
                  <a:close/>
                </a:path>
              </a:pathLst>
            </a:custGeom>
            <a:solidFill>
              <a:srgbClr val="FFFFFF"/>
            </a:solidFill>
          </p:spPr>
          <p:txBody>
            <a:bodyPr wrap="square" lIns="0" tIns="0" rIns="0" bIns="0" rtlCol="0"/>
            <a:lstStyle/>
            <a:p>
              <a:endParaRPr dirty="0">
                <a:latin typeface="Arvo" panose="02000000000000000000" pitchFamily="2" charset="0"/>
              </a:endParaRPr>
            </a:p>
          </p:txBody>
        </p:sp>
        <p:sp>
          <p:nvSpPr>
            <p:cNvPr id="8" name="object 8"/>
            <p:cNvSpPr/>
            <p:nvPr/>
          </p:nvSpPr>
          <p:spPr>
            <a:xfrm>
              <a:off x="563399" y="2933869"/>
              <a:ext cx="5211445" cy="2559050"/>
            </a:xfrm>
            <a:custGeom>
              <a:avLst/>
              <a:gdLst/>
              <a:ahLst/>
              <a:cxnLst/>
              <a:rect l="l" t="t" r="r" b="b"/>
              <a:pathLst>
                <a:path w="5211445" h="2559050">
                  <a:moveTo>
                    <a:pt x="5058600" y="0"/>
                  </a:moveTo>
                  <a:lnTo>
                    <a:pt x="152400" y="0"/>
                  </a:lnTo>
                  <a:lnTo>
                    <a:pt x="104231" y="7769"/>
                  </a:lnTo>
                  <a:lnTo>
                    <a:pt x="62396" y="29405"/>
                  </a:lnTo>
                  <a:lnTo>
                    <a:pt x="29405" y="62396"/>
                  </a:lnTo>
                  <a:lnTo>
                    <a:pt x="7769" y="104231"/>
                  </a:lnTo>
                  <a:lnTo>
                    <a:pt x="0" y="152400"/>
                  </a:lnTo>
                  <a:lnTo>
                    <a:pt x="0" y="2406484"/>
                  </a:lnTo>
                  <a:lnTo>
                    <a:pt x="7769" y="2454653"/>
                  </a:lnTo>
                  <a:lnTo>
                    <a:pt x="29405" y="2496488"/>
                  </a:lnTo>
                  <a:lnTo>
                    <a:pt x="62396" y="2529479"/>
                  </a:lnTo>
                  <a:lnTo>
                    <a:pt x="104231" y="2551114"/>
                  </a:lnTo>
                  <a:lnTo>
                    <a:pt x="152400" y="2558884"/>
                  </a:lnTo>
                  <a:lnTo>
                    <a:pt x="5058600" y="2558884"/>
                  </a:lnTo>
                  <a:lnTo>
                    <a:pt x="5106768" y="2551114"/>
                  </a:lnTo>
                  <a:lnTo>
                    <a:pt x="5148603" y="2529479"/>
                  </a:lnTo>
                  <a:lnTo>
                    <a:pt x="5181594" y="2496488"/>
                  </a:lnTo>
                  <a:lnTo>
                    <a:pt x="5203230" y="2454653"/>
                  </a:lnTo>
                  <a:lnTo>
                    <a:pt x="5211000" y="2406484"/>
                  </a:lnTo>
                  <a:lnTo>
                    <a:pt x="5211000" y="152400"/>
                  </a:lnTo>
                  <a:lnTo>
                    <a:pt x="5203230" y="104231"/>
                  </a:lnTo>
                  <a:lnTo>
                    <a:pt x="5181594" y="62396"/>
                  </a:lnTo>
                  <a:lnTo>
                    <a:pt x="5148603" y="29405"/>
                  </a:lnTo>
                  <a:lnTo>
                    <a:pt x="5106768" y="7769"/>
                  </a:lnTo>
                  <a:lnTo>
                    <a:pt x="5058600" y="0"/>
                  </a:lnTo>
                  <a:close/>
                </a:path>
              </a:pathLst>
            </a:custGeom>
            <a:solidFill>
              <a:srgbClr val="352E50"/>
            </a:solidFill>
          </p:spPr>
          <p:txBody>
            <a:bodyPr wrap="square" lIns="0" tIns="0" rIns="0" bIns="0" rtlCol="0"/>
            <a:lstStyle/>
            <a:p>
              <a:endParaRPr dirty="0">
                <a:latin typeface="Arvo" panose="02000000000000000000" pitchFamily="2" charset="0"/>
              </a:endParaRPr>
            </a:p>
          </p:txBody>
        </p:sp>
      </p:grpSp>
      <p:sp>
        <p:nvSpPr>
          <p:cNvPr id="9" name="object 9"/>
          <p:cNvSpPr/>
          <p:nvPr/>
        </p:nvSpPr>
        <p:spPr>
          <a:xfrm>
            <a:off x="0" y="0"/>
            <a:ext cx="1689100" cy="1668145"/>
          </a:xfrm>
          <a:custGeom>
            <a:avLst/>
            <a:gdLst/>
            <a:ahLst/>
            <a:cxnLst/>
            <a:rect l="l" t="t" r="r" b="b"/>
            <a:pathLst>
              <a:path w="1689100" h="1668145">
                <a:moveTo>
                  <a:pt x="1501004" y="0"/>
                </a:moveTo>
                <a:lnTo>
                  <a:pt x="0" y="0"/>
                </a:lnTo>
                <a:lnTo>
                  <a:pt x="0" y="1465490"/>
                </a:lnTo>
                <a:lnTo>
                  <a:pt x="67488" y="1510863"/>
                </a:lnTo>
                <a:lnTo>
                  <a:pt x="108549" y="1534855"/>
                </a:lnTo>
                <a:lnTo>
                  <a:pt x="150749" y="1557040"/>
                </a:lnTo>
                <a:lnTo>
                  <a:pt x="194038" y="1577366"/>
                </a:lnTo>
                <a:lnTo>
                  <a:pt x="238361" y="1595778"/>
                </a:lnTo>
                <a:lnTo>
                  <a:pt x="283667" y="1612224"/>
                </a:lnTo>
                <a:lnTo>
                  <a:pt x="329903" y="1626650"/>
                </a:lnTo>
                <a:lnTo>
                  <a:pt x="377017" y="1639003"/>
                </a:lnTo>
                <a:lnTo>
                  <a:pt x="424955" y="1649230"/>
                </a:lnTo>
                <a:lnTo>
                  <a:pt x="473665" y="1657277"/>
                </a:lnTo>
                <a:lnTo>
                  <a:pt x="523095" y="1663090"/>
                </a:lnTo>
                <a:lnTo>
                  <a:pt x="573193" y="1666618"/>
                </a:lnTo>
                <a:lnTo>
                  <a:pt x="623905" y="1667805"/>
                </a:lnTo>
                <a:lnTo>
                  <a:pt x="672650" y="1666710"/>
                </a:lnTo>
                <a:lnTo>
                  <a:pt x="720832" y="1663455"/>
                </a:lnTo>
                <a:lnTo>
                  <a:pt x="768405" y="1658087"/>
                </a:lnTo>
                <a:lnTo>
                  <a:pt x="815321" y="1650653"/>
                </a:lnTo>
                <a:lnTo>
                  <a:pt x="861533" y="1641201"/>
                </a:lnTo>
                <a:lnTo>
                  <a:pt x="906996" y="1629777"/>
                </a:lnTo>
                <a:lnTo>
                  <a:pt x="951660" y="1616429"/>
                </a:lnTo>
                <a:lnTo>
                  <a:pt x="995481" y="1601202"/>
                </a:lnTo>
                <a:lnTo>
                  <a:pt x="1038410" y="1584145"/>
                </a:lnTo>
                <a:lnTo>
                  <a:pt x="1080400" y="1565304"/>
                </a:lnTo>
                <a:lnTo>
                  <a:pt x="1121405" y="1544726"/>
                </a:lnTo>
                <a:lnTo>
                  <a:pt x="1161377" y="1522458"/>
                </a:lnTo>
                <a:lnTo>
                  <a:pt x="1200270" y="1498547"/>
                </a:lnTo>
                <a:lnTo>
                  <a:pt x="1238037" y="1473041"/>
                </a:lnTo>
                <a:lnTo>
                  <a:pt x="1274630" y="1445985"/>
                </a:lnTo>
                <a:lnTo>
                  <a:pt x="1310003" y="1417428"/>
                </a:lnTo>
                <a:lnTo>
                  <a:pt x="1344108" y="1387415"/>
                </a:lnTo>
                <a:lnTo>
                  <a:pt x="1376899" y="1355995"/>
                </a:lnTo>
                <a:lnTo>
                  <a:pt x="1408328" y="1323214"/>
                </a:lnTo>
                <a:lnTo>
                  <a:pt x="1438350" y="1289118"/>
                </a:lnTo>
                <a:lnTo>
                  <a:pt x="1466915" y="1253755"/>
                </a:lnTo>
                <a:lnTo>
                  <a:pt x="1493979" y="1217173"/>
                </a:lnTo>
                <a:lnTo>
                  <a:pt x="1519493" y="1179417"/>
                </a:lnTo>
                <a:lnTo>
                  <a:pt x="1543410" y="1140535"/>
                </a:lnTo>
                <a:lnTo>
                  <a:pt x="1565684" y="1100574"/>
                </a:lnTo>
                <a:lnTo>
                  <a:pt x="1586268" y="1059581"/>
                </a:lnTo>
                <a:lnTo>
                  <a:pt x="1605115" y="1017603"/>
                </a:lnTo>
                <a:lnTo>
                  <a:pt x="1622177" y="974686"/>
                </a:lnTo>
                <a:lnTo>
                  <a:pt x="1637408" y="930878"/>
                </a:lnTo>
                <a:lnTo>
                  <a:pt x="1650761" y="886226"/>
                </a:lnTo>
                <a:lnTo>
                  <a:pt x="1662188" y="840777"/>
                </a:lnTo>
                <a:lnTo>
                  <a:pt x="1671643" y="794577"/>
                </a:lnTo>
                <a:lnTo>
                  <a:pt x="1679079" y="747674"/>
                </a:lnTo>
                <a:lnTo>
                  <a:pt x="1684448" y="700115"/>
                </a:lnTo>
                <a:lnTo>
                  <a:pt x="1687704" y="651946"/>
                </a:lnTo>
                <a:lnTo>
                  <a:pt x="1688800" y="603215"/>
                </a:lnTo>
                <a:lnTo>
                  <a:pt x="1687528" y="550755"/>
                </a:lnTo>
                <a:lnTo>
                  <a:pt x="1683752" y="498953"/>
                </a:lnTo>
                <a:lnTo>
                  <a:pt x="1677531" y="447869"/>
                </a:lnTo>
                <a:lnTo>
                  <a:pt x="1668923" y="397561"/>
                </a:lnTo>
                <a:lnTo>
                  <a:pt x="1657988" y="348087"/>
                </a:lnTo>
                <a:lnTo>
                  <a:pt x="1644785" y="299505"/>
                </a:lnTo>
                <a:lnTo>
                  <a:pt x="1629373" y="251874"/>
                </a:lnTo>
                <a:lnTo>
                  <a:pt x="1611811" y="205253"/>
                </a:lnTo>
                <a:lnTo>
                  <a:pt x="1592158" y="159699"/>
                </a:lnTo>
                <a:lnTo>
                  <a:pt x="1570472" y="115272"/>
                </a:lnTo>
                <a:lnTo>
                  <a:pt x="1546813" y="72029"/>
                </a:lnTo>
                <a:lnTo>
                  <a:pt x="1521241" y="30028"/>
                </a:lnTo>
                <a:lnTo>
                  <a:pt x="1501004"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19" name="object 19"/>
          <p:cNvSpPr txBox="1">
            <a:spLocks noGrp="1"/>
          </p:cNvSpPr>
          <p:nvPr>
            <p:ph type="title"/>
          </p:nvPr>
        </p:nvSpPr>
        <p:spPr>
          <a:xfrm>
            <a:off x="82639" y="76044"/>
            <a:ext cx="3879761" cy="1490152"/>
          </a:xfrm>
          <a:prstGeom prst="rect">
            <a:avLst/>
          </a:prstGeom>
        </p:spPr>
        <p:txBody>
          <a:bodyPr vert="horz" wrap="square" lIns="0" tIns="53340" rIns="0" bIns="0" rtlCol="0">
            <a:spAutoFit/>
          </a:bodyPr>
          <a:lstStyle/>
          <a:p>
            <a:pPr marL="12700" marR="5080">
              <a:lnSpc>
                <a:spcPts val="5600"/>
              </a:lnSpc>
              <a:spcBef>
                <a:spcPts val="420"/>
              </a:spcBef>
            </a:pPr>
            <a:r>
              <a:rPr lang="en-US" sz="2800" b="0" dirty="0" smtClean="0">
                <a:solidFill>
                  <a:srgbClr val="F0572C"/>
                </a:solidFill>
              </a:rPr>
              <a:t>2022 Annual </a:t>
            </a:r>
            <a:r>
              <a:rPr sz="2800" b="0" dirty="0" smtClean="0">
                <a:solidFill>
                  <a:srgbClr val="F0572C"/>
                </a:solidFill>
              </a:rPr>
              <a:t>  </a:t>
            </a:r>
            <a:r>
              <a:rPr lang="en-US" b="0" dirty="0" smtClean="0">
                <a:solidFill>
                  <a:srgbClr val="F0572C"/>
                </a:solidFill>
              </a:rPr>
              <a:t/>
            </a:r>
            <a:br>
              <a:rPr lang="en-US" b="0" dirty="0" smtClean="0">
                <a:solidFill>
                  <a:srgbClr val="F0572C"/>
                </a:solidFill>
              </a:rPr>
            </a:br>
            <a:r>
              <a:rPr lang="en-US" sz="2800" b="0" dirty="0" smtClean="0"/>
              <a:t>Blues &amp; Jazz Festival </a:t>
            </a:r>
            <a:endParaRPr sz="2800" b="0"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6481" y="0"/>
            <a:ext cx="3064258" cy="7772400"/>
          </a:xfrm>
          <a:prstGeom prst="rect">
            <a:avLst/>
          </a:prstGeom>
        </p:spPr>
      </p:pic>
      <p:sp>
        <p:nvSpPr>
          <p:cNvPr id="23" name="object 23"/>
          <p:cNvSpPr txBox="1"/>
          <p:nvPr/>
        </p:nvSpPr>
        <p:spPr>
          <a:xfrm>
            <a:off x="3187483" y="95903"/>
            <a:ext cx="3571928" cy="1449115"/>
          </a:xfrm>
          <a:prstGeom prst="rect">
            <a:avLst/>
          </a:prstGeom>
        </p:spPr>
        <p:txBody>
          <a:bodyPr vert="horz" wrap="square" lIns="0" tIns="12700" rIns="0" bIns="0" rtlCol="0">
            <a:spAutoFit/>
          </a:bodyPr>
          <a:lstStyle/>
          <a:p>
            <a:pPr marL="12700" algn="ctr">
              <a:lnSpc>
                <a:spcPct val="100000"/>
              </a:lnSpc>
              <a:spcBef>
                <a:spcPts val="100"/>
              </a:spcBef>
            </a:pPr>
            <a:r>
              <a:rPr lang="en-US" b="1" u="sng" dirty="0" smtClean="0">
                <a:solidFill>
                  <a:schemeClr val="bg1"/>
                </a:solidFill>
                <a:effectLst>
                  <a:outerShdw blurRad="50800" dist="50800" dir="5400000" algn="ctr" rotWithShape="0">
                    <a:schemeClr val="tx1"/>
                  </a:outerShdw>
                </a:effectLst>
                <a:latin typeface="Arvo" panose="02000000000000000000" pitchFamily="2" charset="0"/>
                <a:cs typeface="Calibri"/>
              </a:rPr>
              <a:t>August 13, 2022</a:t>
            </a:r>
          </a:p>
          <a:p>
            <a:pPr marL="12700" algn="ctr">
              <a:lnSpc>
                <a:spcPct val="100000"/>
              </a:lnSpc>
              <a:spcBef>
                <a:spcPts val="100"/>
              </a:spcBef>
            </a:pPr>
            <a:r>
              <a:rPr lang="en-US" b="1" dirty="0" err="1" smtClean="0">
                <a:solidFill>
                  <a:schemeClr val="bg1"/>
                </a:solidFill>
                <a:latin typeface="Arvo" panose="02000000000000000000" pitchFamily="2" charset="0"/>
                <a:cs typeface="Calibri"/>
              </a:rPr>
              <a:t>Fogcutters</a:t>
            </a:r>
            <a:r>
              <a:rPr lang="en-US" b="1" dirty="0" smtClean="0">
                <a:solidFill>
                  <a:schemeClr val="bg1"/>
                </a:solidFill>
                <a:latin typeface="Arvo" panose="02000000000000000000" pitchFamily="2" charset="0"/>
                <a:cs typeface="Calibri"/>
              </a:rPr>
              <a:t> </a:t>
            </a:r>
          </a:p>
          <a:p>
            <a:pPr marL="12700" algn="ctr">
              <a:lnSpc>
                <a:spcPct val="100000"/>
              </a:lnSpc>
              <a:spcBef>
                <a:spcPts val="100"/>
              </a:spcBef>
            </a:pPr>
            <a:r>
              <a:rPr lang="en-US" b="1" dirty="0" smtClean="0">
                <a:solidFill>
                  <a:schemeClr val="bg1"/>
                </a:solidFill>
                <a:latin typeface="Arvo" panose="02000000000000000000" pitchFamily="2" charset="0"/>
                <a:cs typeface="Calibri"/>
              </a:rPr>
              <a:t>Juke Joint Devils </a:t>
            </a:r>
          </a:p>
          <a:p>
            <a:pPr marL="12700" algn="ctr">
              <a:lnSpc>
                <a:spcPct val="100000"/>
              </a:lnSpc>
              <a:spcBef>
                <a:spcPts val="100"/>
              </a:spcBef>
            </a:pPr>
            <a:r>
              <a:rPr lang="en-US" b="1" dirty="0" smtClean="0">
                <a:solidFill>
                  <a:schemeClr val="bg1"/>
                </a:solidFill>
                <a:latin typeface="Arvo" panose="02000000000000000000" pitchFamily="2" charset="0"/>
                <a:cs typeface="Calibri"/>
              </a:rPr>
              <a:t>Black Cat Road </a:t>
            </a:r>
          </a:p>
          <a:p>
            <a:pPr marL="12700" algn="ctr">
              <a:lnSpc>
                <a:spcPct val="100000"/>
              </a:lnSpc>
              <a:spcBef>
                <a:spcPts val="100"/>
              </a:spcBef>
            </a:pPr>
            <a:r>
              <a:rPr lang="en-US" b="1" dirty="0" smtClean="0">
                <a:solidFill>
                  <a:schemeClr val="bg1"/>
                </a:solidFill>
                <a:latin typeface="Arvo" panose="02000000000000000000" pitchFamily="2" charset="0"/>
                <a:cs typeface="Calibri"/>
              </a:rPr>
              <a:t>Pat Colwell and the Soul Sensations</a:t>
            </a:r>
          </a:p>
        </p:txBody>
      </p:sp>
      <p:sp>
        <p:nvSpPr>
          <p:cNvPr id="24" name="object 23"/>
          <p:cNvSpPr txBox="1"/>
          <p:nvPr/>
        </p:nvSpPr>
        <p:spPr>
          <a:xfrm>
            <a:off x="99811" y="1866931"/>
            <a:ext cx="688667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u="sng" dirty="0" smtClean="0">
                <a:solidFill>
                  <a:schemeClr val="accent1"/>
                </a:solidFill>
                <a:latin typeface="Arvo" panose="02000000000000000000" pitchFamily="2" charset="0"/>
                <a:cs typeface="Calibri"/>
              </a:rPr>
              <a:t>Become a Proud Sponsor </a:t>
            </a:r>
          </a:p>
        </p:txBody>
      </p:sp>
      <p:sp>
        <p:nvSpPr>
          <p:cNvPr id="25" name="object 23"/>
          <p:cNvSpPr txBox="1"/>
          <p:nvPr/>
        </p:nvSpPr>
        <p:spPr>
          <a:xfrm>
            <a:off x="196974" y="2410411"/>
            <a:ext cx="4500382" cy="1554272"/>
          </a:xfrm>
          <a:prstGeom prst="rect">
            <a:avLst/>
          </a:prstGeom>
        </p:spPr>
        <p:txBody>
          <a:bodyPr vert="horz" wrap="square" lIns="0" tIns="12700" rIns="0" bIns="0" rtlCol="0">
            <a:spAutoFit/>
          </a:bodyPr>
          <a:lstStyle/>
          <a:p>
            <a:pPr marL="12700">
              <a:lnSpc>
                <a:spcPct val="100000"/>
              </a:lnSpc>
              <a:spcBef>
                <a:spcPts val="100"/>
              </a:spcBef>
            </a:pPr>
            <a:r>
              <a:rPr lang="en-US" sz="1600" b="1" u="sng" dirty="0" err="1" smtClean="0">
                <a:solidFill>
                  <a:schemeClr val="bg1"/>
                </a:solidFill>
                <a:effectLst>
                  <a:outerShdw blurRad="38100" dist="38100" dir="2700000" algn="tl">
                    <a:srgbClr val="000000">
                      <a:alpha val="43137"/>
                    </a:srgbClr>
                  </a:outerShdw>
                </a:effectLst>
                <a:latin typeface="Arvo" panose="02000000000000000000" pitchFamily="2" charset="0"/>
                <a:cs typeface="Calibri"/>
              </a:rPr>
              <a:t>Platnum</a:t>
            </a:r>
            <a:r>
              <a:rPr lang="en-US" sz="1600" b="1" u="sng"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 Sponsorship – One Available    $2,000</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Sponsorship Banner 3 x 8 Front of the stage</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6 X 6 Banner at Gate </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50 Event Tickets </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Name announced by MC every hour </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Name on Sponsor Banner    </a:t>
            </a:r>
            <a:endParaRPr sz="1600" b="1" dirty="0">
              <a:solidFill>
                <a:schemeClr val="bg1"/>
              </a:solidFill>
              <a:effectLst>
                <a:outerShdw blurRad="38100" dist="38100" dir="2700000" algn="tl">
                  <a:srgbClr val="000000">
                    <a:alpha val="43137"/>
                  </a:srgbClr>
                </a:outerShdw>
              </a:effectLst>
              <a:latin typeface="Arvo" panose="02000000000000000000" pitchFamily="2" charset="0"/>
              <a:cs typeface="Calibri"/>
            </a:endParaRPr>
          </a:p>
        </p:txBody>
      </p:sp>
      <p:sp>
        <p:nvSpPr>
          <p:cNvPr id="29" name="object 2"/>
          <p:cNvSpPr/>
          <p:nvPr/>
        </p:nvSpPr>
        <p:spPr>
          <a:xfrm>
            <a:off x="2667001" y="4210382"/>
            <a:ext cx="4167082" cy="1302660"/>
          </a:xfrm>
          <a:custGeom>
            <a:avLst/>
            <a:gdLst/>
            <a:ahLst/>
            <a:cxnLst/>
            <a:rect l="l" t="t" r="r" b="b"/>
            <a:pathLst>
              <a:path w="4526915" h="3730625">
                <a:moveTo>
                  <a:pt x="4373994" y="0"/>
                </a:moveTo>
                <a:lnTo>
                  <a:pt x="152400" y="0"/>
                </a:lnTo>
                <a:lnTo>
                  <a:pt x="104231" y="7769"/>
                </a:lnTo>
                <a:lnTo>
                  <a:pt x="62396" y="29405"/>
                </a:lnTo>
                <a:lnTo>
                  <a:pt x="29405" y="62396"/>
                </a:lnTo>
                <a:lnTo>
                  <a:pt x="7769" y="104231"/>
                </a:lnTo>
                <a:lnTo>
                  <a:pt x="0" y="152400"/>
                </a:lnTo>
                <a:lnTo>
                  <a:pt x="0" y="3577793"/>
                </a:lnTo>
                <a:lnTo>
                  <a:pt x="7769" y="3625966"/>
                </a:lnTo>
                <a:lnTo>
                  <a:pt x="29405" y="3667801"/>
                </a:lnTo>
                <a:lnTo>
                  <a:pt x="62396" y="3700790"/>
                </a:lnTo>
                <a:lnTo>
                  <a:pt x="104231" y="3722424"/>
                </a:lnTo>
                <a:lnTo>
                  <a:pt x="152400" y="3730193"/>
                </a:lnTo>
                <a:lnTo>
                  <a:pt x="4373994" y="3730193"/>
                </a:lnTo>
                <a:lnTo>
                  <a:pt x="4422167" y="3722424"/>
                </a:lnTo>
                <a:lnTo>
                  <a:pt x="4464002" y="3700790"/>
                </a:lnTo>
                <a:lnTo>
                  <a:pt x="4496992" y="3667801"/>
                </a:lnTo>
                <a:lnTo>
                  <a:pt x="4518625" y="3625966"/>
                </a:lnTo>
                <a:lnTo>
                  <a:pt x="4526394" y="3577793"/>
                </a:lnTo>
                <a:lnTo>
                  <a:pt x="4526394" y="152400"/>
                </a:lnTo>
                <a:lnTo>
                  <a:pt x="4518625" y="104231"/>
                </a:lnTo>
                <a:lnTo>
                  <a:pt x="4496992" y="62396"/>
                </a:lnTo>
                <a:lnTo>
                  <a:pt x="4464002" y="29405"/>
                </a:lnTo>
                <a:lnTo>
                  <a:pt x="4422167" y="7769"/>
                </a:lnTo>
                <a:lnTo>
                  <a:pt x="4373994" y="0"/>
                </a:lnTo>
                <a:close/>
              </a:path>
            </a:pathLst>
          </a:custGeom>
          <a:solidFill>
            <a:srgbClr val="F0CF66"/>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latin typeface="Arvo" panose="02000000000000000000" pitchFamily="2" charset="0"/>
            </a:endParaRPr>
          </a:p>
        </p:txBody>
      </p:sp>
      <p:sp>
        <p:nvSpPr>
          <p:cNvPr id="30" name="object 23"/>
          <p:cNvSpPr txBox="1"/>
          <p:nvPr/>
        </p:nvSpPr>
        <p:spPr>
          <a:xfrm>
            <a:off x="2802380" y="4234626"/>
            <a:ext cx="3962400" cy="1264449"/>
          </a:xfrm>
          <a:prstGeom prst="rect">
            <a:avLst/>
          </a:prstGeom>
        </p:spPr>
        <p:txBody>
          <a:bodyPr vert="horz" wrap="square" lIns="0" tIns="12700" rIns="0" bIns="0" rtlCol="0">
            <a:spAutoFit/>
          </a:bodyPr>
          <a:lstStyle/>
          <a:p>
            <a:pPr marL="12700">
              <a:lnSpc>
                <a:spcPct val="100000"/>
              </a:lnSpc>
              <a:spcBef>
                <a:spcPts val="100"/>
              </a:spcBef>
            </a:pPr>
            <a:r>
              <a:rPr lang="en-US" sz="1600" b="1" u="sng"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Gold Sponsorship – Two available    $1,000</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3 x 4 Banner on front stage </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4 x 4 Banner on Gate </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25 Event Tickets and on Sponsor Banner  </a:t>
            </a:r>
          </a:p>
          <a:p>
            <a:pPr marL="755650" lvl="1" indent="-285750">
              <a:spcBef>
                <a:spcPts val="100"/>
              </a:spcBef>
              <a:buFont typeface="Arial" panose="020B0604020202020204" pitchFamily="34" charset="0"/>
              <a:buChar char="•"/>
            </a:pPr>
            <a:endParaRPr sz="1400" b="1" dirty="0">
              <a:solidFill>
                <a:schemeClr val="bg1"/>
              </a:solidFill>
              <a:latin typeface="Arvo" panose="02000000000000000000" pitchFamily="2" charset="0"/>
              <a:cs typeface="Calibri"/>
            </a:endParaRPr>
          </a:p>
        </p:txBody>
      </p:sp>
      <p:sp>
        <p:nvSpPr>
          <p:cNvPr id="33" name="object 2"/>
          <p:cNvSpPr/>
          <p:nvPr/>
        </p:nvSpPr>
        <p:spPr>
          <a:xfrm>
            <a:off x="99811" y="5606768"/>
            <a:ext cx="4319789" cy="989964"/>
          </a:xfrm>
          <a:custGeom>
            <a:avLst/>
            <a:gdLst/>
            <a:ahLst/>
            <a:cxnLst/>
            <a:rect l="l" t="t" r="r" b="b"/>
            <a:pathLst>
              <a:path w="4526915" h="3730625">
                <a:moveTo>
                  <a:pt x="4373994" y="0"/>
                </a:moveTo>
                <a:lnTo>
                  <a:pt x="152400" y="0"/>
                </a:lnTo>
                <a:lnTo>
                  <a:pt x="104231" y="7769"/>
                </a:lnTo>
                <a:lnTo>
                  <a:pt x="62396" y="29405"/>
                </a:lnTo>
                <a:lnTo>
                  <a:pt x="29405" y="62396"/>
                </a:lnTo>
                <a:lnTo>
                  <a:pt x="7769" y="104231"/>
                </a:lnTo>
                <a:lnTo>
                  <a:pt x="0" y="152400"/>
                </a:lnTo>
                <a:lnTo>
                  <a:pt x="0" y="3577793"/>
                </a:lnTo>
                <a:lnTo>
                  <a:pt x="7769" y="3625966"/>
                </a:lnTo>
                <a:lnTo>
                  <a:pt x="29405" y="3667801"/>
                </a:lnTo>
                <a:lnTo>
                  <a:pt x="62396" y="3700790"/>
                </a:lnTo>
                <a:lnTo>
                  <a:pt x="104231" y="3722424"/>
                </a:lnTo>
                <a:lnTo>
                  <a:pt x="152400" y="3730193"/>
                </a:lnTo>
                <a:lnTo>
                  <a:pt x="4373994" y="3730193"/>
                </a:lnTo>
                <a:lnTo>
                  <a:pt x="4422167" y="3722424"/>
                </a:lnTo>
                <a:lnTo>
                  <a:pt x="4464002" y="3700790"/>
                </a:lnTo>
                <a:lnTo>
                  <a:pt x="4496992" y="3667801"/>
                </a:lnTo>
                <a:lnTo>
                  <a:pt x="4518625" y="3625966"/>
                </a:lnTo>
                <a:lnTo>
                  <a:pt x="4526394" y="3577793"/>
                </a:lnTo>
                <a:lnTo>
                  <a:pt x="4526394" y="152400"/>
                </a:lnTo>
                <a:lnTo>
                  <a:pt x="4518625" y="104231"/>
                </a:lnTo>
                <a:lnTo>
                  <a:pt x="4496992" y="62396"/>
                </a:lnTo>
                <a:lnTo>
                  <a:pt x="4464002" y="29405"/>
                </a:lnTo>
                <a:lnTo>
                  <a:pt x="4422167" y="7769"/>
                </a:lnTo>
                <a:lnTo>
                  <a:pt x="4373994" y="0"/>
                </a:lnTo>
                <a:close/>
              </a:path>
            </a:pathLst>
          </a:custGeom>
          <a:solidFill>
            <a:schemeClr val="bg1">
              <a:lumMod val="65000"/>
            </a:schemeClr>
          </a:solidFill>
          <a:ln>
            <a:solidFill>
              <a:schemeClr val="tx1"/>
            </a:solidFill>
          </a:ln>
        </p:spPr>
        <p:txBody>
          <a:bodyPr wrap="square" lIns="0" tIns="0" rIns="0" bIns="0" rtlCol="0"/>
          <a:lstStyle/>
          <a:p>
            <a:endParaRPr dirty="0">
              <a:latin typeface="Arvo" panose="02000000000000000000" pitchFamily="2" charset="0"/>
            </a:endParaRPr>
          </a:p>
        </p:txBody>
      </p:sp>
      <p:sp>
        <p:nvSpPr>
          <p:cNvPr id="34" name="object 23"/>
          <p:cNvSpPr txBox="1"/>
          <p:nvPr/>
        </p:nvSpPr>
        <p:spPr>
          <a:xfrm>
            <a:off x="219090" y="5633112"/>
            <a:ext cx="3962400" cy="1005403"/>
          </a:xfrm>
          <a:prstGeom prst="rect">
            <a:avLst/>
          </a:prstGeom>
        </p:spPr>
        <p:txBody>
          <a:bodyPr vert="horz" wrap="square" lIns="0" tIns="12700" rIns="0" bIns="0" rtlCol="0">
            <a:spAutoFit/>
          </a:bodyPr>
          <a:lstStyle/>
          <a:p>
            <a:pPr marL="12700">
              <a:lnSpc>
                <a:spcPct val="100000"/>
              </a:lnSpc>
              <a:spcBef>
                <a:spcPts val="100"/>
              </a:spcBef>
            </a:pPr>
            <a:r>
              <a:rPr lang="en-US" sz="1600" b="1" u="sng"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Silver Sponsorship – six available    $500</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4 x 4 Banner on Gate </a:t>
            </a:r>
          </a:p>
          <a:p>
            <a:pPr marL="755650" lvl="1" indent="-285750">
              <a:spcBef>
                <a:spcPts val="100"/>
              </a:spcBef>
              <a:buFont typeface="Arial" panose="020B0604020202020204" pitchFamily="34" charset="0"/>
              <a:buChar char="•"/>
            </a:pPr>
            <a:r>
              <a:rPr lang="en-US" sz="1600" b="1" dirty="0" smtClean="0">
                <a:solidFill>
                  <a:schemeClr val="bg1"/>
                </a:solidFill>
                <a:effectLst>
                  <a:outerShdw blurRad="38100" dist="38100" dir="2700000" algn="tl">
                    <a:srgbClr val="000000">
                      <a:alpha val="43137"/>
                    </a:srgbClr>
                  </a:outerShdw>
                </a:effectLst>
                <a:latin typeface="Arvo" panose="02000000000000000000" pitchFamily="2" charset="0"/>
                <a:cs typeface="Calibri"/>
              </a:rPr>
              <a:t>20 Event Tickets and on Sponsor Banner  </a:t>
            </a:r>
          </a:p>
          <a:p>
            <a:pPr marL="755650" lvl="1" indent="-285750">
              <a:spcBef>
                <a:spcPts val="100"/>
              </a:spcBef>
              <a:buFont typeface="Arial" panose="020B0604020202020204" pitchFamily="34" charset="0"/>
              <a:buChar char="•"/>
            </a:pPr>
            <a:endParaRPr sz="1400" b="1" dirty="0">
              <a:solidFill>
                <a:schemeClr val="bg1"/>
              </a:solidFill>
              <a:latin typeface="Arvo" panose="02000000000000000000" pitchFamily="2" charset="0"/>
              <a:cs typeface="Calibri"/>
            </a:endParaRPr>
          </a:p>
        </p:txBody>
      </p:sp>
      <p:sp>
        <p:nvSpPr>
          <p:cNvPr id="35" name="object 2"/>
          <p:cNvSpPr/>
          <p:nvPr/>
        </p:nvSpPr>
        <p:spPr>
          <a:xfrm>
            <a:off x="2941291" y="6695227"/>
            <a:ext cx="3892791" cy="989964"/>
          </a:xfrm>
          <a:custGeom>
            <a:avLst/>
            <a:gdLst/>
            <a:ahLst/>
            <a:cxnLst/>
            <a:rect l="l" t="t" r="r" b="b"/>
            <a:pathLst>
              <a:path w="4526915" h="3730625">
                <a:moveTo>
                  <a:pt x="4373994" y="0"/>
                </a:moveTo>
                <a:lnTo>
                  <a:pt x="152400" y="0"/>
                </a:lnTo>
                <a:lnTo>
                  <a:pt x="104231" y="7769"/>
                </a:lnTo>
                <a:lnTo>
                  <a:pt x="62396" y="29405"/>
                </a:lnTo>
                <a:lnTo>
                  <a:pt x="29405" y="62396"/>
                </a:lnTo>
                <a:lnTo>
                  <a:pt x="7769" y="104231"/>
                </a:lnTo>
                <a:lnTo>
                  <a:pt x="0" y="152400"/>
                </a:lnTo>
                <a:lnTo>
                  <a:pt x="0" y="3577793"/>
                </a:lnTo>
                <a:lnTo>
                  <a:pt x="7769" y="3625966"/>
                </a:lnTo>
                <a:lnTo>
                  <a:pt x="29405" y="3667801"/>
                </a:lnTo>
                <a:lnTo>
                  <a:pt x="62396" y="3700790"/>
                </a:lnTo>
                <a:lnTo>
                  <a:pt x="104231" y="3722424"/>
                </a:lnTo>
                <a:lnTo>
                  <a:pt x="152400" y="3730193"/>
                </a:lnTo>
                <a:lnTo>
                  <a:pt x="4373994" y="3730193"/>
                </a:lnTo>
                <a:lnTo>
                  <a:pt x="4422167" y="3722424"/>
                </a:lnTo>
                <a:lnTo>
                  <a:pt x="4464002" y="3700790"/>
                </a:lnTo>
                <a:lnTo>
                  <a:pt x="4496992" y="3667801"/>
                </a:lnTo>
                <a:lnTo>
                  <a:pt x="4518625" y="3625966"/>
                </a:lnTo>
                <a:lnTo>
                  <a:pt x="4526394" y="3577793"/>
                </a:lnTo>
                <a:lnTo>
                  <a:pt x="4526394" y="152400"/>
                </a:lnTo>
                <a:lnTo>
                  <a:pt x="4518625" y="104231"/>
                </a:lnTo>
                <a:lnTo>
                  <a:pt x="4496992" y="62396"/>
                </a:lnTo>
                <a:lnTo>
                  <a:pt x="4464002" y="29405"/>
                </a:lnTo>
                <a:lnTo>
                  <a:pt x="4422167" y="7769"/>
                </a:lnTo>
                <a:lnTo>
                  <a:pt x="4373994" y="0"/>
                </a:lnTo>
                <a:close/>
              </a:path>
            </a:pathLst>
          </a:custGeom>
          <a:solidFill>
            <a:schemeClr val="bg2">
              <a:lumMod val="50000"/>
            </a:schemeClr>
          </a:solidFill>
          <a:ln>
            <a:solidFill>
              <a:schemeClr val="tx1"/>
            </a:solidFill>
          </a:ln>
        </p:spPr>
        <p:txBody>
          <a:bodyPr wrap="square" lIns="0" tIns="0" rIns="0" bIns="0" rtlCol="0"/>
          <a:lstStyle/>
          <a:p>
            <a:endParaRPr dirty="0">
              <a:latin typeface="Arvo" panose="02000000000000000000" pitchFamily="2" charset="0"/>
            </a:endParaRPr>
          </a:p>
        </p:txBody>
      </p:sp>
      <p:sp>
        <p:nvSpPr>
          <p:cNvPr id="36" name="object 23"/>
          <p:cNvSpPr txBox="1"/>
          <p:nvPr/>
        </p:nvSpPr>
        <p:spPr>
          <a:xfrm>
            <a:off x="3157106" y="6775763"/>
            <a:ext cx="3962400" cy="1005403"/>
          </a:xfrm>
          <a:prstGeom prst="rect">
            <a:avLst/>
          </a:prstGeom>
        </p:spPr>
        <p:txBody>
          <a:bodyPr vert="horz" wrap="square" lIns="0" tIns="12700" rIns="0" bIns="0" rtlCol="0">
            <a:spAutoFit/>
          </a:bodyPr>
          <a:lstStyle/>
          <a:p>
            <a:pPr marL="12700">
              <a:lnSpc>
                <a:spcPct val="100000"/>
              </a:lnSpc>
              <a:spcBef>
                <a:spcPts val="100"/>
              </a:spcBef>
            </a:pPr>
            <a:r>
              <a:rPr lang="en-US" sz="1600" b="1" u="sng" dirty="0" smtClean="0">
                <a:solidFill>
                  <a:schemeClr val="bg1"/>
                </a:solidFill>
                <a:latin typeface="Arvo" panose="02000000000000000000" pitchFamily="2" charset="0"/>
                <a:cs typeface="Calibri"/>
              </a:rPr>
              <a:t>Bronze Sponsorship – unlimited    $250</a:t>
            </a:r>
          </a:p>
          <a:p>
            <a:pPr marL="755650" lvl="1" indent="-285750">
              <a:spcBef>
                <a:spcPts val="100"/>
              </a:spcBef>
              <a:buFont typeface="Arial" panose="020B0604020202020204" pitchFamily="34" charset="0"/>
              <a:buChar char="•"/>
            </a:pPr>
            <a:r>
              <a:rPr lang="en-US" sz="1600" b="1" dirty="0" smtClean="0">
                <a:solidFill>
                  <a:schemeClr val="bg1"/>
                </a:solidFill>
                <a:latin typeface="Arvo" panose="02000000000000000000" pitchFamily="2" charset="0"/>
                <a:cs typeface="Calibri"/>
              </a:rPr>
              <a:t>10 Event Tickets </a:t>
            </a:r>
          </a:p>
          <a:p>
            <a:pPr marL="755650" lvl="1" indent="-285750">
              <a:spcBef>
                <a:spcPts val="100"/>
              </a:spcBef>
              <a:buFont typeface="Arial" panose="020B0604020202020204" pitchFamily="34" charset="0"/>
              <a:buChar char="•"/>
            </a:pPr>
            <a:r>
              <a:rPr lang="en-US" sz="1600" b="1" dirty="0" smtClean="0">
                <a:solidFill>
                  <a:schemeClr val="bg1"/>
                </a:solidFill>
                <a:latin typeface="Arvo" panose="02000000000000000000" pitchFamily="2" charset="0"/>
                <a:cs typeface="Calibri"/>
              </a:rPr>
              <a:t>Name on Sponsor Banner  </a:t>
            </a:r>
          </a:p>
          <a:p>
            <a:pPr marL="755650" lvl="1" indent="-285750">
              <a:spcBef>
                <a:spcPts val="100"/>
              </a:spcBef>
              <a:buFont typeface="Arial" panose="020B0604020202020204" pitchFamily="34" charset="0"/>
              <a:buChar char="•"/>
            </a:pPr>
            <a:endParaRPr sz="1400" b="1" dirty="0">
              <a:solidFill>
                <a:schemeClr val="bg1"/>
              </a:solidFill>
              <a:latin typeface="Arvo" panose="02000000000000000000" pitchFamily="2" charset="0"/>
              <a:cs typeface="Calibri"/>
            </a:endParaRPr>
          </a:p>
        </p:txBody>
      </p:sp>
      <p:sp>
        <p:nvSpPr>
          <p:cNvPr id="27" name="object 16"/>
          <p:cNvSpPr txBox="1"/>
          <p:nvPr/>
        </p:nvSpPr>
        <p:spPr>
          <a:xfrm>
            <a:off x="487700" y="7342319"/>
            <a:ext cx="107314" cy="182101"/>
          </a:xfrm>
          <a:prstGeom prst="rect">
            <a:avLst/>
          </a:prstGeom>
        </p:spPr>
        <p:txBody>
          <a:bodyPr vert="horz" wrap="square" lIns="0" tIns="12700" rIns="0" bIns="0" rtlCol="0">
            <a:spAutoFit/>
          </a:bodyPr>
          <a:lstStyle/>
          <a:p>
            <a:pPr marL="12700">
              <a:lnSpc>
                <a:spcPct val="100000"/>
              </a:lnSpc>
              <a:spcBef>
                <a:spcPts val="100"/>
              </a:spcBef>
            </a:pPr>
            <a:r>
              <a:rPr lang="en-US" sz="1100" dirty="0">
                <a:solidFill>
                  <a:srgbClr val="352E50"/>
                </a:solidFill>
                <a:latin typeface="Trebuchet MS"/>
                <a:cs typeface="Trebuchet MS"/>
              </a:rPr>
              <a:t>5</a:t>
            </a:r>
            <a:endParaRPr sz="1100" dirty="0">
              <a:latin typeface="Trebuchet MS"/>
              <a:cs typeface="Trebuchet MS"/>
            </a:endParaRPr>
          </a:p>
        </p:txBody>
      </p:sp>
      <p:grpSp>
        <p:nvGrpSpPr>
          <p:cNvPr id="28" name="object 18"/>
          <p:cNvGrpSpPr/>
          <p:nvPr/>
        </p:nvGrpSpPr>
        <p:grpSpPr>
          <a:xfrm>
            <a:off x="856800" y="7393250"/>
            <a:ext cx="444500" cy="101600"/>
            <a:chOff x="856800" y="7393250"/>
            <a:chExt cx="444500" cy="101600"/>
          </a:xfrm>
        </p:grpSpPr>
        <p:sp>
          <p:nvSpPr>
            <p:cNvPr id="31" name="object 19"/>
            <p:cNvSpPr/>
            <p:nvPr/>
          </p:nvSpPr>
          <p:spPr>
            <a:xfrm>
              <a:off x="856800" y="7393250"/>
              <a:ext cx="101600" cy="101600"/>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sp>
          <p:nvSpPr>
            <p:cNvPr id="32" name="object 20"/>
            <p:cNvSpPr/>
            <p:nvPr/>
          </p:nvSpPr>
          <p:spPr>
            <a:xfrm>
              <a:off x="1028250" y="7393250"/>
              <a:ext cx="101600" cy="101600"/>
            </a:xfrm>
            <a:prstGeom prst="rect">
              <a:avLst/>
            </a:prstGeom>
            <a:blipFill>
              <a:blip r:embed="rId7" cstate="print"/>
              <a:stretch>
                <a:fillRect/>
              </a:stretch>
            </a:blipFill>
          </p:spPr>
          <p:txBody>
            <a:bodyPr wrap="square" lIns="0" tIns="0" rIns="0" bIns="0" rtlCol="0"/>
            <a:lstStyle/>
            <a:p>
              <a:endParaRPr dirty="0">
                <a:latin typeface="Arvo" panose="02000000000000000000" pitchFamily="2" charset="0"/>
              </a:endParaRPr>
            </a:p>
          </p:txBody>
        </p:sp>
        <p:sp>
          <p:nvSpPr>
            <p:cNvPr id="37" name="object 21"/>
            <p:cNvSpPr/>
            <p:nvPr/>
          </p:nvSpPr>
          <p:spPr>
            <a:xfrm>
              <a:off x="1199700" y="7393250"/>
              <a:ext cx="101600" cy="101600"/>
            </a:xfrm>
            <a:prstGeom prst="rect">
              <a:avLst/>
            </a:prstGeom>
            <a:blipFill>
              <a:blip r:embed="rId8" cstate="print"/>
              <a:stretch>
                <a:fillRect/>
              </a:stretch>
            </a:blipFill>
          </p:spPr>
          <p:txBody>
            <a:bodyPr wrap="square" lIns="0" tIns="0" rIns="0" bIns="0" rtlCol="0"/>
            <a:lstStyle/>
            <a:p>
              <a:endParaRPr dirty="0">
                <a:latin typeface="Arvo" panose="02000000000000000000" pitchFamily="2"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2958"/>
            <a:ext cx="10058400" cy="7772400"/>
          </a:xfrm>
          <a:custGeom>
            <a:avLst/>
            <a:gdLst/>
            <a:ahLst/>
            <a:cxnLst/>
            <a:rect l="l" t="t" r="r" b="b"/>
            <a:pathLst>
              <a:path w="10058400" h="7772400">
                <a:moveTo>
                  <a:pt x="10058400" y="0"/>
                </a:moveTo>
                <a:lnTo>
                  <a:pt x="0" y="0"/>
                </a:lnTo>
                <a:lnTo>
                  <a:pt x="0" y="7772400"/>
                </a:lnTo>
                <a:lnTo>
                  <a:pt x="10058400" y="7772400"/>
                </a:lnTo>
                <a:lnTo>
                  <a:pt x="10058400" y="0"/>
                </a:lnTo>
                <a:close/>
              </a:path>
            </a:pathLst>
          </a:custGeom>
          <a:solidFill>
            <a:srgbClr val="E8F1F5"/>
          </a:solidFill>
        </p:spPr>
        <p:txBody>
          <a:bodyPr wrap="square" lIns="0" tIns="0" rIns="0" bIns="0" rtlCol="0"/>
          <a:lstStyle/>
          <a:p>
            <a:endParaRPr dirty="0">
              <a:latin typeface="Arvo" panose="02000000000000000000" pitchFamily="2" charset="0"/>
            </a:endParaRPr>
          </a:p>
        </p:txBody>
      </p:sp>
      <p:sp>
        <p:nvSpPr>
          <p:cNvPr id="40" name="object 11"/>
          <p:cNvSpPr/>
          <p:nvPr/>
        </p:nvSpPr>
        <p:spPr>
          <a:xfrm>
            <a:off x="5292046" y="1224105"/>
            <a:ext cx="4297422" cy="2367707"/>
          </a:xfrm>
          <a:custGeom>
            <a:avLst/>
            <a:gdLst/>
            <a:ahLst/>
            <a:cxnLst/>
            <a:rect l="l" t="t" r="r" b="b"/>
            <a:pathLst>
              <a:path w="2130425" h="1191895">
                <a:moveTo>
                  <a:pt x="2075891" y="0"/>
                </a:moveTo>
                <a:lnTo>
                  <a:pt x="53911" y="0"/>
                </a:lnTo>
                <a:lnTo>
                  <a:pt x="32977" y="6453"/>
                </a:lnTo>
                <a:lnTo>
                  <a:pt x="15835" y="24025"/>
                </a:lnTo>
                <a:lnTo>
                  <a:pt x="4253" y="50031"/>
                </a:lnTo>
                <a:lnTo>
                  <a:pt x="0" y="81787"/>
                </a:lnTo>
                <a:lnTo>
                  <a:pt x="0" y="1109662"/>
                </a:lnTo>
                <a:lnTo>
                  <a:pt x="4253" y="1141419"/>
                </a:lnTo>
                <a:lnTo>
                  <a:pt x="15835" y="1167425"/>
                </a:lnTo>
                <a:lnTo>
                  <a:pt x="32977" y="1184996"/>
                </a:lnTo>
                <a:lnTo>
                  <a:pt x="53911" y="1191450"/>
                </a:lnTo>
                <a:lnTo>
                  <a:pt x="2075891" y="1191450"/>
                </a:lnTo>
                <a:lnTo>
                  <a:pt x="2096825" y="1184996"/>
                </a:lnTo>
                <a:lnTo>
                  <a:pt x="2113967" y="1167425"/>
                </a:lnTo>
                <a:lnTo>
                  <a:pt x="2125549" y="1141419"/>
                </a:lnTo>
                <a:lnTo>
                  <a:pt x="2129802" y="1109662"/>
                </a:lnTo>
                <a:lnTo>
                  <a:pt x="2129802" y="81787"/>
                </a:lnTo>
                <a:lnTo>
                  <a:pt x="2125549" y="50031"/>
                </a:lnTo>
                <a:lnTo>
                  <a:pt x="2113967" y="24025"/>
                </a:lnTo>
                <a:lnTo>
                  <a:pt x="2096825" y="6453"/>
                </a:lnTo>
                <a:lnTo>
                  <a:pt x="2075891"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39" name="object 11"/>
          <p:cNvSpPr/>
          <p:nvPr/>
        </p:nvSpPr>
        <p:spPr>
          <a:xfrm>
            <a:off x="5292046" y="4252807"/>
            <a:ext cx="4385354" cy="2367707"/>
          </a:xfrm>
          <a:custGeom>
            <a:avLst/>
            <a:gdLst/>
            <a:ahLst/>
            <a:cxnLst/>
            <a:rect l="l" t="t" r="r" b="b"/>
            <a:pathLst>
              <a:path w="2130425" h="1191895">
                <a:moveTo>
                  <a:pt x="2075891" y="0"/>
                </a:moveTo>
                <a:lnTo>
                  <a:pt x="53911" y="0"/>
                </a:lnTo>
                <a:lnTo>
                  <a:pt x="32977" y="6453"/>
                </a:lnTo>
                <a:lnTo>
                  <a:pt x="15835" y="24025"/>
                </a:lnTo>
                <a:lnTo>
                  <a:pt x="4253" y="50031"/>
                </a:lnTo>
                <a:lnTo>
                  <a:pt x="0" y="81787"/>
                </a:lnTo>
                <a:lnTo>
                  <a:pt x="0" y="1109662"/>
                </a:lnTo>
                <a:lnTo>
                  <a:pt x="4253" y="1141419"/>
                </a:lnTo>
                <a:lnTo>
                  <a:pt x="15835" y="1167425"/>
                </a:lnTo>
                <a:lnTo>
                  <a:pt x="32977" y="1184996"/>
                </a:lnTo>
                <a:lnTo>
                  <a:pt x="53911" y="1191450"/>
                </a:lnTo>
                <a:lnTo>
                  <a:pt x="2075891" y="1191450"/>
                </a:lnTo>
                <a:lnTo>
                  <a:pt x="2096825" y="1184996"/>
                </a:lnTo>
                <a:lnTo>
                  <a:pt x="2113967" y="1167425"/>
                </a:lnTo>
                <a:lnTo>
                  <a:pt x="2125549" y="1141419"/>
                </a:lnTo>
                <a:lnTo>
                  <a:pt x="2129802" y="1109662"/>
                </a:lnTo>
                <a:lnTo>
                  <a:pt x="2129802" y="81787"/>
                </a:lnTo>
                <a:lnTo>
                  <a:pt x="2125549" y="50031"/>
                </a:lnTo>
                <a:lnTo>
                  <a:pt x="2113967" y="24025"/>
                </a:lnTo>
                <a:lnTo>
                  <a:pt x="2096825" y="6453"/>
                </a:lnTo>
                <a:lnTo>
                  <a:pt x="2075891"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3" name="object 3"/>
          <p:cNvSpPr/>
          <p:nvPr/>
        </p:nvSpPr>
        <p:spPr>
          <a:xfrm>
            <a:off x="0" y="0"/>
            <a:ext cx="2626360" cy="2496820"/>
          </a:xfrm>
          <a:custGeom>
            <a:avLst/>
            <a:gdLst/>
            <a:ahLst/>
            <a:cxnLst/>
            <a:rect l="l" t="t" r="r" b="b"/>
            <a:pathLst>
              <a:path w="2626360" h="2496820">
                <a:moveTo>
                  <a:pt x="2553005" y="0"/>
                </a:moveTo>
                <a:lnTo>
                  <a:pt x="0" y="0"/>
                </a:lnTo>
                <a:lnTo>
                  <a:pt x="0" y="2381811"/>
                </a:lnTo>
                <a:lnTo>
                  <a:pt x="69385" y="2405384"/>
                </a:lnTo>
                <a:lnTo>
                  <a:pt x="116410" y="2419623"/>
                </a:lnTo>
                <a:lnTo>
                  <a:pt x="163923" y="2432710"/>
                </a:lnTo>
                <a:lnTo>
                  <a:pt x="211909" y="2444628"/>
                </a:lnTo>
                <a:lnTo>
                  <a:pt x="260351" y="2455361"/>
                </a:lnTo>
                <a:lnTo>
                  <a:pt x="309233" y="2464893"/>
                </a:lnTo>
                <a:lnTo>
                  <a:pt x="358540" y="2473207"/>
                </a:lnTo>
                <a:lnTo>
                  <a:pt x="408255" y="2480287"/>
                </a:lnTo>
                <a:lnTo>
                  <a:pt x="458363" y="2486117"/>
                </a:lnTo>
                <a:lnTo>
                  <a:pt x="508847" y="2490680"/>
                </a:lnTo>
                <a:lnTo>
                  <a:pt x="559690" y="2493959"/>
                </a:lnTo>
                <a:lnTo>
                  <a:pt x="610878" y="2495939"/>
                </a:lnTo>
                <a:lnTo>
                  <a:pt x="662393" y="2496602"/>
                </a:lnTo>
                <a:lnTo>
                  <a:pt x="710817" y="2496017"/>
                </a:lnTo>
                <a:lnTo>
                  <a:pt x="758953" y="2494270"/>
                </a:lnTo>
                <a:lnTo>
                  <a:pt x="806788" y="2491375"/>
                </a:lnTo>
                <a:lnTo>
                  <a:pt x="854307" y="2487345"/>
                </a:lnTo>
                <a:lnTo>
                  <a:pt x="901499" y="2482193"/>
                </a:lnTo>
                <a:lnTo>
                  <a:pt x="948348" y="2475933"/>
                </a:lnTo>
                <a:lnTo>
                  <a:pt x="994843" y="2468579"/>
                </a:lnTo>
                <a:lnTo>
                  <a:pt x="1040969" y="2460144"/>
                </a:lnTo>
                <a:lnTo>
                  <a:pt x="1086713" y="2450642"/>
                </a:lnTo>
                <a:lnTo>
                  <a:pt x="1132062" y="2440085"/>
                </a:lnTo>
                <a:lnTo>
                  <a:pt x="1177001" y="2428487"/>
                </a:lnTo>
                <a:lnTo>
                  <a:pt x="1221518" y="2415862"/>
                </a:lnTo>
                <a:lnTo>
                  <a:pt x="1265600" y="2402223"/>
                </a:lnTo>
                <a:lnTo>
                  <a:pt x="1309232" y="2387584"/>
                </a:lnTo>
                <a:lnTo>
                  <a:pt x="1352402" y="2371958"/>
                </a:lnTo>
                <a:lnTo>
                  <a:pt x="1395095" y="2355358"/>
                </a:lnTo>
                <a:lnTo>
                  <a:pt x="1437299" y="2337798"/>
                </a:lnTo>
                <a:lnTo>
                  <a:pt x="1479000" y="2319292"/>
                </a:lnTo>
                <a:lnTo>
                  <a:pt x="1520184" y="2299852"/>
                </a:lnTo>
                <a:lnTo>
                  <a:pt x="1560838" y="2279493"/>
                </a:lnTo>
                <a:lnTo>
                  <a:pt x="1600950" y="2258227"/>
                </a:lnTo>
                <a:lnTo>
                  <a:pt x="1640504" y="2236069"/>
                </a:lnTo>
                <a:lnTo>
                  <a:pt x="1679488" y="2213031"/>
                </a:lnTo>
                <a:lnTo>
                  <a:pt x="1717888" y="2189127"/>
                </a:lnTo>
                <a:lnTo>
                  <a:pt x="1755692" y="2164371"/>
                </a:lnTo>
                <a:lnTo>
                  <a:pt x="1792884" y="2138775"/>
                </a:lnTo>
                <a:lnTo>
                  <a:pt x="1829453" y="2112354"/>
                </a:lnTo>
                <a:lnTo>
                  <a:pt x="1865384" y="2085121"/>
                </a:lnTo>
                <a:lnTo>
                  <a:pt x="1900665" y="2057088"/>
                </a:lnTo>
                <a:lnTo>
                  <a:pt x="1935281" y="2028271"/>
                </a:lnTo>
                <a:lnTo>
                  <a:pt x="1969219" y="1998682"/>
                </a:lnTo>
                <a:lnTo>
                  <a:pt x="2002466" y="1968334"/>
                </a:lnTo>
                <a:lnTo>
                  <a:pt x="2035009" y="1937241"/>
                </a:lnTo>
                <a:lnTo>
                  <a:pt x="2066833" y="1905417"/>
                </a:lnTo>
                <a:lnTo>
                  <a:pt x="2097926" y="1872874"/>
                </a:lnTo>
                <a:lnTo>
                  <a:pt x="2128274" y="1839627"/>
                </a:lnTo>
                <a:lnTo>
                  <a:pt x="2157863" y="1805689"/>
                </a:lnTo>
                <a:lnTo>
                  <a:pt x="2186680" y="1771073"/>
                </a:lnTo>
                <a:lnTo>
                  <a:pt x="2214712" y="1735792"/>
                </a:lnTo>
                <a:lnTo>
                  <a:pt x="2241946" y="1699861"/>
                </a:lnTo>
                <a:lnTo>
                  <a:pt x="2268367" y="1663292"/>
                </a:lnTo>
                <a:lnTo>
                  <a:pt x="2293963" y="1626100"/>
                </a:lnTo>
                <a:lnTo>
                  <a:pt x="2318719" y="1588296"/>
                </a:lnTo>
                <a:lnTo>
                  <a:pt x="2342623" y="1549896"/>
                </a:lnTo>
                <a:lnTo>
                  <a:pt x="2365661" y="1510912"/>
                </a:lnTo>
                <a:lnTo>
                  <a:pt x="2387819" y="1471358"/>
                </a:lnTo>
                <a:lnTo>
                  <a:pt x="2409085" y="1431246"/>
                </a:lnTo>
                <a:lnTo>
                  <a:pt x="2429444" y="1390592"/>
                </a:lnTo>
                <a:lnTo>
                  <a:pt x="2448884" y="1349408"/>
                </a:lnTo>
                <a:lnTo>
                  <a:pt x="2467390" y="1307707"/>
                </a:lnTo>
                <a:lnTo>
                  <a:pt x="2484950" y="1265503"/>
                </a:lnTo>
                <a:lnTo>
                  <a:pt x="2501550" y="1222810"/>
                </a:lnTo>
                <a:lnTo>
                  <a:pt x="2517176" y="1179640"/>
                </a:lnTo>
                <a:lnTo>
                  <a:pt x="2531815" y="1136008"/>
                </a:lnTo>
                <a:lnTo>
                  <a:pt x="2545454" y="1091927"/>
                </a:lnTo>
                <a:lnTo>
                  <a:pt x="2558079" y="1047409"/>
                </a:lnTo>
                <a:lnTo>
                  <a:pt x="2569677" y="1002470"/>
                </a:lnTo>
                <a:lnTo>
                  <a:pt x="2580233" y="957121"/>
                </a:lnTo>
                <a:lnTo>
                  <a:pt x="2589736" y="911377"/>
                </a:lnTo>
                <a:lnTo>
                  <a:pt x="2598171" y="865251"/>
                </a:lnTo>
                <a:lnTo>
                  <a:pt x="2605525" y="818757"/>
                </a:lnTo>
                <a:lnTo>
                  <a:pt x="2611785" y="771907"/>
                </a:lnTo>
                <a:lnTo>
                  <a:pt x="2616936" y="724715"/>
                </a:lnTo>
                <a:lnTo>
                  <a:pt x="2620967" y="677196"/>
                </a:lnTo>
                <a:lnTo>
                  <a:pt x="2623862" y="629361"/>
                </a:lnTo>
                <a:lnTo>
                  <a:pt x="2625609" y="581225"/>
                </a:lnTo>
                <a:lnTo>
                  <a:pt x="2626194" y="532801"/>
                </a:lnTo>
                <a:lnTo>
                  <a:pt x="2625553" y="482111"/>
                </a:lnTo>
                <a:lnTo>
                  <a:pt x="2623639" y="431738"/>
                </a:lnTo>
                <a:lnTo>
                  <a:pt x="2620468" y="381696"/>
                </a:lnTo>
                <a:lnTo>
                  <a:pt x="2616055" y="332002"/>
                </a:lnTo>
                <a:lnTo>
                  <a:pt x="2610416" y="282670"/>
                </a:lnTo>
                <a:lnTo>
                  <a:pt x="2603566" y="233716"/>
                </a:lnTo>
                <a:lnTo>
                  <a:pt x="2595521" y="185156"/>
                </a:lnTo>
                <a:lnTo>
                  <a:pt x="2586296" y="137004"/>
                </a:lnTo>
                <a:lnTo>
                  <a:pt x="2575906" y="89277"/>
                </a:lnTo>
                <a:lnTo>
                  <a:pt x="2564367" y="41990"/>
                </a:lnTo>
                <a:lnTo>
                  <a:pt x="2553005"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4" name="object 4"/>
          <p:cNvSpPr/>
          <p:nvPr/>
        </p:nvSpPr>
        <p:spPr>
          <a:xfrm>
            <a:off x="9233997" y="0"/>
            <a:ext cx="824865" cy="1700530"/>
          </a:xfrm>
          <a:custGeom>
            <a:avLst/>
            <a:gdLst/>
            <a:ahLst/>
            <a:cxnLst/>
            <a:rect l="l" t="t" r="r" b="b"/>
            <a:pathLst>
              <a:path w="824865" h="1700530">
                <a:moveTo>
                  <a:pt x="824403" y="0"/>
                </a:moveTo>
                <a:lnTo>
                  <a:pt x="2595" y="0"/>
                </a:lnTo>
                <a:lnTo>
                  <a:pt x="678" y="48920"/>
                </a:lnTo>
                <a:lnTo>
                  <a:pt x="0" y="100802"/>
                </a:lnTo>
                <a:lnTo>
                  <a:pt x="585" y="149226"/>
                </a:lnTo>
                <a:lnTo>
                  <a:pt x="2332" y="197362"/>
                </a:lnTo>
                <a:lnTo>
                  <a:pt x="5227" y="245196"/>
                </a:lnTo>
                <a:lnTo>
                  <a:pt x="9257" y="292716"/>
                </a:lnTo>
                <a:lnTo>
                  <a:pt x="14409" y="339907"/>
                </a:lnTo>
                <a:lnTo>
                  <a:pt x="20669" y="386757"/>
                </a:lnTo>
                <a:lnTo>
                  <a:pt x="28023" y="433252"/>
                </a:lnTo>
                <a:lnTo>
                  <a:pt x="36458" y="479378"/>
                </a:lnTo>
                <a:lnTo>
                  <a:pt x="45960" y="525122"/>
                </a:lnTo>
                <a:lnTo>
                  <a:pt x="56517" y="570470"/>
                </a:lnTo>
                <a:lnTo>
                  <a:pt x="68115" y="615410"/>
                </a:lnTo>
                <a:lnTo>
                  <a:pt x="80740" y="659927"/>
                </a:lnTo>
                <a:lnTo>
                  <a:pt x="94379" y="704009"/>
                </a:lnTo>
                <a:lnTo>
                  <a:pt x="109018" y="747641"/>
                </a:lnTo>
                <a:lnTo>
                  <a:pt x="124644" y="790810"/>
                </a:lnTo>
                <a:lnTo>
                  <a:pt x="141244" y="833504"/>
                </a:lnTo>
                <a:lnTo>
                  <a:pt x="158804" y="875708"/>
                </a:lnTo>
                <a:lnTo>
                  <a:pt x="177310" y="917408"/>
                </a:lnTo>
                <a:lnTo>
                  <a:pt x="196750" y="958593"/>
                </a:lnTo>
                <a:lnTo>
                  <a:pt x="217109" y="999247"/>
                </a:lnTo>
                <a:lnTo>
                  <a:pt x="238375" y="1039358"/>
                </a:lnTo>
                <a:lnTo>
                  <a:pt x="260533" y="1078913"/>
                </a:lnTo>
                <a:lnTo>
                  <a:pt x="283571" y="1117897"/>
                </a:lnTo>
                <a:lnTo>
                  <a:pt x="307475" y="1156297"/>
                </a:lnTo>
                <a:lnTo>
                  <a:pt x="332231" y="1194100"/>
                </a:lnTo>
                <a:lnTo>
                  <a:pt x="357827" y="1231293"/>
                </a:lnTo>
                <a:lnTo>
                  <a:pt x="384248" y="1267862"/>
                </a:lnTo>
                <a:lnTo>
                  <a:pt x="411481" y="1303793"/>
                </a:lnTo>
                <a:lnTo>
                  <a:pt x="439514" y="1339074"/>
                </a:lnTo>
                <a:lnTo>
                  <a:pt x="468331" y="1373690"/>
                </a:lnTo>
                <a:lnTo>
                  <a:pt x="497920" y="1407628"/>
                </a:lnTo>
                <a:lnTo>
                  <a:pt x="528268" y="1440875"/>
                </a:lnTo>
                <a:lnTo>
                  <a:pt x="559361" y="1473417"/>
                </a:lnTo>
                <a:lnTo>
                  <a:pt x="591185" y="1505242"/>
                </a:lnTo>
                <a:lnTo>
                  <a:pt x="623728" y="1536334"/>
                </a:lnTo>
                <a:lnTo>
                  <a:pt x="656975" y="1566682"/>
                </a:lnTo>
                <a:lnTo>
                  <a:pt x="690913" y="1596272"/>
                </a:lnTo>
                <a:lnTo>
                  <a:pt x="725529" y="1625089"/>
                </a:lnTo>
                <a:lnTo>
                  <a:pt x="760810" y="1653121"/>
                </a:lnTo>
                <a:lnTo>
                  <a:pt x="796741" y="1680355"/>
                </a:lnTo>
                <a:lnTo>
                  <a:pt x="824403" y="1700340"/>
                </a:lnTo>
                <a:lnTo>
                  <a:pt x="824403"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5" name="object 5"/>
          <p:cNvSpPr/>
          <p:nvPr/>
        </p:nvSpPr>
        <p:spPr>
          <a:xfrm>
            <a:off x="9302213" y="6161435"/>
            <a:ext cx="756285" cy="1610995"/>
          </a:xfrm>
          <a:custGeom>
            <a:avLst/>
            <a:gdLst/>
            <a:ahLst/>
            <a:cxnLst/>
            <a:rect l="l" t="t" r="r" b="b"/>
            <a:pathLst>
              <a:path w="756284" h="1610995">
                <a:moveTo>
                  <a:pt x="756186" y="0"/>
                </a:moveTo>
                <a:lnTo>
                  <a:pt x="732108" y="36594"/>
                </a:lnTo>
                <a:lnTo>
                  <a:pt x="706677" y="75899"/>
                </a:lnTo>
                <a:lnTo>
                  <a:pt x="681539" y="115409"/>
                </a:lnTo>
                <a:lnTo>
                  <a:pt x="656695" y="155124"/>
                </a:lnTo>
                <a:lnTo>
                  <a:pt x="632148" y="195042"/>
                </a:lnTo>
                <a:lnTo>
                  <a:pt x="607899" y="235162"/>
                </a:lnTo>
                <a:lnTo>
                  <a:pt x="583949" y="275481"/>
                </a:lnTo>
                <a:lnTo>
                  <a:pt x="560300" y="315999"/>
                </a:lnTo>
                <a:lnTo>
                  <a:pt x="536953" y="356714"/>
                </a:lnTo>
                <a:lnTo>
                  <a:pt x="513911" y="397625"/>
                </a:lnTo>
                <a:lnTo>
                  <a:pt x="491174" y="438729"/>
                </a:lnTo>
                <a:lnTo>
                  <a:pt x="468744" y="480025"/>
                </a:lnTo>
                <a:lnTo>
                  <a:pt x="446623" y="521512"/>
                </a:lnTo>
                <a:lnTo>
                  <a:pt x="424813" y="563188"/>
                </a:lnTo>
                <a:lnTo>
                  <a:pt x="403313" y="605052"/>
                </a:lnTo>
                <a:lnTo>
                  <a:pt x="382128" y="647102"/>
                </a:lnTo>
                <a:lnTo>
                  <a:pt x="361257" y="689337"/>
                </a:lnTo>
                <a:lnTo>
                  <a:pt x="340702" y="731755"/>
                </a:lnTo>
                <a:lnTo>
                  <a:pt x="320465" y="774354"/>
                </a:lnTo>
                <a:lnTo>
                  <a:pt x="300548" y="817133"/>
                </a:lnTo>
                <a:lnTo>
                  <a:pt x="280952" y="860090"/>
                </a:lnTo>
                <a:lnTo>
                  <a:pt x="261678" y="903225"/>
                </a:lnTo>
                <a:lnTo>
                  <a:pt x="242728" y="946534"/>
                </a:lnTo>
                <a:lnTo>
                  <a:pt x="224104" y="990018"/>
                </a:lnTo>
                <a:lnTo>
                  <a:pt x="205807" y="1033674"/>
                </a:lnTo>
                <a:lnTo>
                  <a:pt x="187839" y="1077500"/>
                </a:lnTo>
                <a:lnTo>
                  <a:pt x="170200" y="1121496"/>
                </a:lnTo>
                <a:lnTo>
                  <a:pt x="152894" y="1165659"/>
                </a:lnTo>
                <a:lnTo>
                  <a:pt x="135921" y="1209989"/>
                </a:lnTo>
                <a:lnTo>
                  <a:pt x="119283" y="1254482"/>
                </a:lnTo>
                <a:lnTo>
                  <a:pt x="102981" y="1299139"/>
                </a:lnTo>
                <a:lnTo>
                  <a:pt x="87017" y="1343958"/>
                </a:lnTo>
                <a:lnTo>
                  <a:pt x="71393" y="1388936"/>
                </a:lnTo>
                <a:lnTo>
                  <a:pt x="56109" y="1434073"/>
                </a:lnTo>
                <a:lnTo>
                  <a:pt x="41168" y="1479366"/>
                </a:lnTo>
                <a:lnTo>
                  <a:pt x="26572" y="1524815"/>
                </a:lnTo>
                <a:lnTo>
                  <a:pt x="12321" y="1570418"/>
                </a:lnTo>
                <a:lnTo>
                  <a:pt x="0" y="1610964"/>
                </a:lnTo>
                <a:lnTo>
                  <a:pt x="756186" y="1610964"/>
                </a:lnTo>
                <a:lnTo>
                  <a:pt x="756186" y="0"/>
                </a:lnTo>
                <a:close/>
              </a:path>
            </a:pathLst>
          </a:custGeom>
          <a:solidFill>
            <a:srgbClr val="FFFFFF"/>
          </a:solidFill>
        </p:spPr>
        <p:txBody>
          <a:bodyPr wrap="square" lIns="0" tIns="0" rIns="0" bIns="0" rtlCol="0"/>
          <a:lstStyle/>
          <a:p>
            <a:endParaRPr dirty="0">
              <a:latin typeface="Arvo" panose="02000000000000000000" pitchFamily="2" charset="0"/>
            </a:endParaRPr>
          </a:p>
        </p:txBody>
      </p:sp>
      <p:sp>
        <p:nvSpPr>
          <p:cNvPr id="11" name="object 11"/>
          <p:cNvSpPr/>
          <p:nvPr/>
        </p:nvSpPr>
        <p:spPr>
          <a:xfrm>
            <a:off x="122178" y="1261076"/>
            <a:ext cx="4297422" cy="2367707"/>
          </a:xfrm>
          <a:custGeom>
            <a:avLst/>
            <a:gdLst/>
            <a:ahLst/>
            <a:cxnLst/>
            <a:rect l="l" t="t" r="r" b="b"/>
            <a:pathLst>
              <a:path w="2130425" h="1191895">
                <a:moveTo>
                  <a:pt x="2075891" y="0"/>
                </a:moveTo>
                <a:lnTo>
                  <a:pt x="53911" y="0"/>
                </a:lnTo>
                <a:lnTo>
                  <a:pt x="32977" y="6453"/>
                </a:lnTo>
                <a:lnTo>
                  <a:pt x="15835" y="24025"/>
                </a:lnTo>
                <a:lnTo>
                  <a:pt x="4253" y="50031"/>
                </a:lnTo>
                <a:lnTo>
                  <a:pt x="0" y="81787"/>
                </a:lnTo>
                <a:lnTo>
                  <a:pt x="0" y="1109662"/>
                </a:lnTo>
                <a:lnTo>
                  <a:pt x="4253" y="1141419"/>
                </a:lnTo>
                <a:lnTo>
                  <a:pt x="15835" y="1167425"/>
                </a:lnTo>
                <a:lnTo>
                  <a:pt x="32977" y="1184996"/>
                </a:lnTo>
                <a:lnTo>
                  <a:pt x="53911" y="1191450"/>
                </a:lnTo>
                <a:lnTo>
                  <a:pt x="2075891" y="1191450"/>
                </a:lnTo>
                <a:lnTo>
                  <a:pt x="2096825" y="1184996"/>
                </a:lnTo>
                <a:lnTo>
                  <a:pt x="2113967" y="1167425"/>
                </a:lnTo>
                <a:lnTo>
                  <a:pt x="2125549" y="1141419"/>
                </a:lnTo>
                <a:lnTo>
                  <a:pt x="2129802" y="1109662"/>
                </a:lnTo>
                <a:lnTo>
                  <a:pt x="2129802" y="81787"/>
                </a:lnTo>
                <a:lnTo>
                  <a:pt x="2125549" y="50031"/>
                </a:lnTo>
                <a:lnTo>
                  <a:pt x="2113967" y="24025"/>
                </a:lnTo>
                <a:lnTo>
                  <a:pt x="2096825" y="6453"/>
                </a:lnTo>
                <a:lnTo>
                  <a:pt x="2075891"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15" name="object 15"/>
          <p:cNvSpPr/>
          <p:nvPr/>
        </p:nvSpPr>
        <p:spPr>
          <a:xfrm>
            <a:off x="0" y="7198194"/>
            <a:ext cx="10058400" cy="574675"/>
          </a:xfrm>
          <a:custGeom>
            <a:avLst/>
            <a:gdLst/>
            <a:ahLst/>
            <a:cxnLst/>
            <a:rect l="l" t="t" r="r" b="b"/>
            <a:pathLst>
              <a:path w="10058400" h="574675">
                <a:moveTo>
                  <a:pt x="0" y="574205"/>
                </a:moveTo>
                <a:lnTo>
                  <a:pt x="10058400" y="574205"/>
                </a:lnTo>
                <a:lnTo>
                  <a:pt x="10058400" y="0"/>
                </a:lnTo>
                <a:lnTo>
                  <a:pt x="0" y="0"/>
                </a:lnTo>
                <a:lnTo>
                  <a:pt x="0" y="574205"/>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16" name="object 16"/>
          <p:cNvSpPr txBox="1"/>
          <p:nvPr/>
        </p:nvSpPr>
        <p:spPr>
          <a:xfrm>
            <a:off x="487700" y="7342319"/>
            <a:ext cx="10731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52E50"/>
                </a:solidFill>
                <a:latin typeface="Trebuchet MS"/>
                <a:cs typeface="Trebuchet MS"/>
              </a:rPr>
              <a:t>6</a:t>
            </a:r>
            <a:endParaRPr sz="1100" dirty="0">
              <a:latin typeface="Trebuchet MS"/>
              <a:cs typeface="Trebuchet MS"/>
            </a:endParaRPr>
          </a:p>
        </p:txBody>
      </p:sp>
      <p:sp>
        <p:nvSpPr>
          <p:cNvPr id="17" name="object 17"/>
          <p:cNvSpPr txBox="1"/>
          <p:nvPr/>
        </p:nvSpPr>
        <p:spPr>
          <a:xfrm>
            <a:off x="7910538" y="7342319"/>
            <a:ext cx="145288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4042"/>
                </a:solidFill>
                <a:latin typeface="Trebuchet MS"/>
                <a:cs typeface="Trebuchet MS"/>
              </a:rPr>
              <a:t>www.yourwebsite.com</a:t>
            </a:r>
            <a:endParaRPr sz="1100" dirty="0">
              <a:latin typeface="Trebuchet MS"/>
              <a:cs typeface="Trebuchet MS"/>
            </a:endParaRPr>
          </a:p>
        </p:txBody>
      </p:sp>
      <p:grpSp>
        <p:nvGrpSpPr>
          <p:cNvPr id="18" name="object 18"/>
          <p:cNvGrpSpPr/>
          <p:nvPr/>
        </p:nvGrpSpPr>
        <p:grpSpPr>
          <a:xfrm>
            <a:off x="856800" y="7393250"/>
            <a:ext cx="444500" cy="101600"/>
            <a:chOff x="856800" y="7393250"/>
            <a:chExt cx="444500" cy="101600"/>
          </a:xfrm>
        </p:grpSpPr>
        <p:sp>
          <p:nvSpPr>
            <p:cNvPr id="19" name="object 19"/>
            <p:cNvSpPr/>
            <p:nvPr/>
          </p:nvSpPr>
          <p:spPr>
            <a:xfrm>
              <a:off x="856800" y="7393250"/>
              <a:ext cx="101600" cy="101600"/>
            </a:xfrm>
            <a:prstGeom prst="rect">
              <a:avLst/>
            </a:prstGeom>
            <a:blipFill>
              <a:blip r:embed="rId2" cstate="print"/>
              <a:stretch>
                <a:fillRect/>
              </a:stretch>
            </a:blipFill>
          </p:spPr>
          <p:txBody>
            <a:bodyPr wrap="square" lIns="0" tIns="0" rIns="0" bIns="0" rtlCol="0"/>
            <a:lstStyle/>
            <a:p>
              <a:endParaRPr dirty="0">
                <a:latin typeface="Arvo" panose="02000000000000000000" pitchFamily="2" charset="0"/>
              </a:endParaRPr>
            </a:p>
          </p:txBody>
        </p:sp>
        <p:sp>
          <p:nvSpPr>
            <p:cNvPr id="20" name="object 20"/>
            <p:cNvSpPr/>
            <p:nvPr/>
          </p:nvSpPr>
          <p:spPr>
            <a:xfrm>
              <a:off x="1028250" y="7393250"/>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21" name="object 21"/>
            <p:cNvSpPr/>
            <p:nvPr/>
          </p:nvSpPr>
          <p:spPr>
            <a:xfrm>
              <a:off x="1199700" y="7393250"/>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grpSp>
      <p:sp>
        <p:nvSpPr>
          <p:cNvPr id="22" name="object 22"/>
          <p:cNvSpPr txBox="1">
            <a:spLocks noGrp="1"/>
          </p:cNvSpPr>
          <p:nvPr>
            <p:ph type="title"/>
          </p:nvPr>
        </p:nvSpPr>
        <p:spPr>
          <a:xfrm>
            <a:off x="159870" y="58632"/>
            <a:ext cx="9203548" cy="751488"/>
          </a:xfrm>
          <a:prstGeom prst="rect">
            <a:avLst/>
          </a:prstGeom>
        </p:spPr>
        <p:txBody>
          <a:bodyPr vert="horz" wrap="square" lIns="0" tIns="12700" rIns="0" bIns="0" rtlCol="0">
            <a:spAutoFit/>
          </a:bodyPr>
          <a:lstStyle/>
          <a:p>
            <a:pPr marL="12700">
              <a:lnSpc>
                <a:spcPct val="100000"/>
              </a:lnSpc>
              <a:spcBef>
                <a:spcPts val="100"/>
              </a:spcBef>
            </a:pPr>
            <a:r>
              <a:rPr lang="en-US" sz="4800" b="0" dirty="0" smtClean="0"/>
              <a:t>Recreation Youth </a:t>
            </a:r>
            <a:r>
              <a:rPr sz="4800" b="0" dirty="0" smtClean="0"/>
              <a:t> </a:t>
            </a:r>
            <a:r>
              <a:rPr lang="en-US" sz="4800" b="0" dirty="0" smtClean="0">
                <a:solidFill>
                  <a:srgbClr val="F0572C"/>
                </a:solidFill>
              </a:rPr>
              <a:t>Sports Programs </a:t>
            </a:r>
            <a:endParaRPr sz="4800" b="0" dirty="0"/>
          </a:p>
        </p:txBody>
      </p:sp>
      <p:sp>
        <p:nvSpPr>
          <p:cNvPr id="24" name="object 24"/>
          <p:cNvSpPr txBox="1"/>
          <p:nvPr/>
        </p:nvSpPr>
        <p:spPr>
          <a:xfrm>
            <a:off x="327198" y="1368041"/>
            <a:ext cx="4271249" cy="2575064"/>
          </a:xfrm>
          <a:prstGeom prst="rect">
            <a:avLst/>
          </a:prstGeom>
        </p:spPr>
        <p:txBody>
          <a:bodyPr vert="horz" wrap="square" lIns="0" tIns="132080" rIns="0" bIns="0" rtlCol="0">
            <a:spAutoFit/>
          </a:bodyPr>
          <a:lstStyle/>
          <a:p>
            <a:pPr marL="12700">
              <a:lnSpc>
                <a:spcPct val="100000"/>
              </a:lnSpc>
              <a:spcBef>
                <a:spcPts val="1040"/>
              </a:spcBef>
            </a:pPr>
            <a:r>
              <a:rPr lang="en-US" dirty="0" smtClean="0">
                <a:solidFill>
                  <a:srgbClr val="FFFFFF"/>
                </a:solidFill>
                <a:latin typeface="Arvo" panose="02000000000000000000" pitchFamily="2" charset="0"/>
                <a:cs typeface="Calibri"/>
              </a:rPr>
              <a:t>Fall Youth Sports  (1 Available) </a:t>
            </a:r>
            <a:endParaRPr lang="en-US" dirty="0">
              <a:latin typeface="Arvo" panose="02000000000000000000" pitchFamily="2" charset="0"/>
              <a:cs typeface="Calibri"/>
            </a:endParaRP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Company Name / Logo Printed on marketing materials.  </a:t>
            </a:r>
            <a:r>
              <a:rPr lang="en-US" sz="1400" b="1" dirty="0" smtClean="0">
                <a:solidFill>
                  <a:srgbClr val="E98E6E"/>
                </a:solidFill>
                <a:latin typeface="Arvo" panose="02000000000000000000" pitchFamily="2" charset="0"/>
                <a:cs typeface="Calibri"/>
              </a:rPr>
              <a:t>(Includes posters, flyers &amp; t-shirts) </a:t>
            </a:r>
            <a:r>
              <a:rPr lang="en-US" sz="1400" b="1" i="1" dirty="0" smtClean="0">
                <a:solidFill>
                  <a:srgbClr val="E98E6E"/>
                </a:solidFill>
                <a:latin typeface="Arvo" panose="02000000000000000000" pitchFamily="2" charset="0"/>
                <a:cs typeface="Calibri"/>
              </a:rPr>
              <a:t>100+ Participants </a:t>
            </a: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Company Linked to OOB Recreation website for 45 days.</a:t>
            </a: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Opportunity to distribute promotional materials. </a:t>
            </a: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Banner Hung at all Clinics</a:t>
            </a:r>
          </a:p>
          <a:p>
            <a:pPr marL="184150" indent="-171450">
              <a:lnSpc>
                <a:spcPct val="100000"/>
              </a:lnSpc>
              <a:spcBef>
                <a:spcPts val="1040"/>
              </a:spcBef>
              <a:buFont typeface="Arial" panose="020B0604020202020204" pitchFamily="34" charset="0"/>
              <a:buChar char="•"/>
            </a:pPr>
            <a:endParaRPr lang="en-US" sz="1200" dirty="0" smtClean="0">
              <a:solidFill>
                <a:srgbClr val="E98E6E"/>
              </a:solidFill>
              <a:latin typeface="Arvo" panose="02000000000000000000" pitchFamily="2" charset="0"/>
              <a:cs typeface="Calibri"/>
            </a:endParaRPr>
          </a:p>
          <a:p>
            <a:pPr marL="184150" indent="-171450">
              <a:lnSpc>
                <a:spcPct val="100000"/>
              </a:lnSpc>
              <a:spcBef>
                <a:spcPts val="630"/>
              </a:spcBef>
              <a:buFont typeface="Arial" panose="020B0604020202020204" pitchFamily="34" charset="0"/>
              <a:buChar char="•"/>
            </a:pPr>
            <a:endParaRPr sz="1200" dirty="0">
              <a:latin typeface="Arvo" panose="02000000000000000000" pitchFamily="2" charset="0"/>
              <a:cs typeface="Calibri"/>
            </a:endParaRPr>
          </a:p>
        </p:txBody>
      </p:sp>
      <p:sp>
        <p:nvSpPr>
          <p:cNvPr id="25" name="object 12"/>
          <p:cNvSpPr/>
          <p:nvPr/>
        </p:nvSpPr>
        <p:spPr>
          <a:xfrm>
            <a:off x="2728267" y="3150716"/>
            <a:ext cx="1446615" cy="411753"/>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F0572C"/>
          </a:solidFill>
        </p:spPr>
        <p:txBody>
          <a:bodyPr wrap="square" lIns="0" tIns="0" rIns="0" bIns="0" rtlCol="0"/>
          <a:lstStyle/>
          <a:p>
            <a:pPr algn="ctr"/>
            <a:r>
              <a:rPr lang="en-US" dirty="0" smtClean="0">
                <a:solidFill>
                  <a:schemeClr val="bg1"/>
                </a:solidFill>
                <a:latin typeface="Arvo" panose="02000000000000000000" pitchFamily="2" charset="0"/>
              </a:rPr>
              <a:t>$500</a:t>
            </a:r>
            <a:endParaRPr dirty="0">
              <a:solidFill>
                <a:schemeClr val="bg1"/>
              </a:solidFill>
              <a:latin typeface="Arvo" panose="02000000000000000000" pitchFamily="2" charset="0"/>
            </a:endParaRPr>
          </a:p>
        </p:txBody>
      </p:sp>
      <p:sp>
        <p:nvSpPr>
          <p:cNvPr id="33" name="object 24"/>
          <p:cNvSpPr txBox="1"/>
          <p:nvPr/>
        </p:nvSpPr>
        <p:spPr>
          <a:xfrm>
            <a:off x="5602153" y="4349141"/>
            <a:ext cx="3505200" cy="1574790"/>
          </a:xfrm>
          <a:prstGeom prst="rect">
            <a:avLst/>
          </a:prstGeom>
        </p:spPr>
        <p:txBody>
          <a:bodyPr vert="horz" wrap="square" lIns="0" tIns="132080" rIns="0" bIns="0" rtlCol="0">
            <a:spAutoFit/>
          </a:bodyPr>
          <a:lstStyle/>
          <a:p>
            <a:pPr marL="12700">
              <a:lnSpc>
                <a:spcPct val="100000"/>
              </a:lnSpc>
              <a:spcBef>
                <a:spcPts val="1040"/>
              </a:spcBef>
            </a:pPr>
            <a:r>
              <a:rPr lang="en-US" dirty="0" smtClean="0">
                <a:solidFill>
                  <a:srgbClr val="FFFFFF"/>
                </a:solidFill>
                <a:latin typeface="Arvo" panose="02000000000000000000" pitchFamily="2" charset="0"/>
                <a:cs typeface="Calibri"/>
              </a:rPr>
              <a:t>Clinic Sponsor ( 8 Available) </a:t>
            </a:r>
            <a:endParaRPr lang="en-US" dirty="0">
              <a:latin typeface="Arvo" panose="02000000000000000000" pitchFamily="2" charset="0"/>
              <a:cs typeface="Calibri"/>
            </a:endParaRP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Banner company Logo Hung at all clinics for both Fall and Winter.</a:t>
            </a: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Opportunity to distribute promotional materials.  </a:t>
            </a:r>
          </a:p>
          <a:p>
            <a:pPr marL="184150" indent="-171450">
              <a:lnSpc>
                <a:spcPct val="100000"/>
              </a:lnSpc>
              <a:spcBef>
                <a:spcPts val="630"/>
              </a:spcBef>
              <a:buFont typeface="Arial" panose="020B0604020202020204" pitchFamily="34" charset="0"/>
              <a:buChar char="•"/>
            </a:pPr>
            <a:endParaRPr sz="1200" dirty="0">
              <a:latin typeface="Arvo" panose="02000000000000000000" pitchFamily="2" charset="0"/>
              <a:cs typeface="Calibri"/>
            </a:endParaRPr>
          </a:p>
        </p:txBody>
      </p:sp>
      <p:sp>
        <p:nvSpPr>
          <p:cNvPr id="34" name="object 12"/>
          <p:cNvSpPr/>
          <p:nvPr/>
        </p:nvSpPr>
        <p:spPr>
          <a:xfrm>
            <a:off x="8132190" y="5955119"/>
            <a:ext cx="1192496" cy="411753"/>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F0572C"/>
          </a:solidFill>
        </p:spPr>
        <p:txBody>
          <a:bodyPr wrap="square" lIns="0" tIns="0" rIns="0" bIns="0" rtlCol="0"/>
          <a:lstStyle/>
          <a:p>
            <a:pPr algn="ctr"/>
            <a:r>
              <a:rPr lang="en-US" dirty="0" smtClean="0">
                <a:solidFill>
                  <a:schemeClr val="bg1"/>
                </a:solidFill>
                <a:latin typeface="Arvo" panose="02000000000000000000" pitchFamily="2" charset="0"/>
              </a:rPr>
              <a:t>$150</a:t>
            </a:r>
            <a:endParaRPr dirty="0">
              <a:solidFill>
                <a:schemeClr val="bg1"/>
              </a:solidFill>
              <a:latin typeface="Arvo" panose="02000000000000000000" pitchFamily="2" charset="0"/>
            </a:endParaRPr>
          </a:p>
        </p:txBody>
      </p:sp>
      <p:sp>
        <p:nvSpPr>
          <p:cNvPr id="36" name="object 24"/>
          <p:cNvSpPr txBox="1"/>
          <p:nvPr/>
        </p:nvSpPr>
        <p:spPr>
          <a:xfrm>
            <a:off x="5447330" y="1323197"/>
            <a:ext cx="4142138" cy="2575064"/>
          </a:xfrm>
          <a:prstGeom prst="rect">
            <a:avLst/>
          </a:prstGeom>
        </p:spPr>
        <p:txBody>
          <a:bodyPr vert="horz" wrap="square" lIns="0" tIns="132080" rIns="0" bIns="0" rtlCol="0">
            <a:spAutoFit/>
          </a:bodyPr>
          <a:lstStyle/>
          <a:p>
            <a:pPr marL="12700">
              <a:lnSpc>
                <a:spcPct val="100000"/>
              </a:lnSpc>
              <a:spcBef>
                <a:spcPts val="1040"/>
              </a:spcBef>
            </a:pPr>
            <a:r>
              <a:rPr lang="en-US" dirty="0" smtClean="0">
                <a:solidFill>
                  <a:srgbClr val="FFFFFF"/>
                </a:solidFill>
                <a:latin typeface="Arvo" panose="02000000000000000000" pitchFamily="2" charset="0"/>
                <a:cs typeface="Calibri"/>
              </a:rPr>
              <a:t>Winter Youth Sports  (1 Available) </a:t>
            </a:r>
            <a:endParaRPr lang="en-US" dirty="0">
              <a:latin typeface="Arvo" panose="02000000000000000000" pitchFamily="2" charset="0"/>
              <a:cs typeface="Calibri"/>
            </a:endParaRPr>
          </a:p>
          <a:p>
            <a:pPr marL="184150" indent="-171450">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Company Name / Logo Printed on marketing materials.  (Includes posters, flyers &amp; t-shirts) </a:t>
            </a:r>
            <a:r>
              <a:rPr lang="en-US" sz="1400" b="1" i="1" dirty="0">
                <a:solidFill>
                  <a:srgbClr val="E98E6E"/>
                </a:solidFill>
                <a:latin typeface="Arvo" panose="02000000000000000000" pitchFamily="2" charset="0"/>
                <a:cs typeface="Calibri"/>
              </a:rPr>
              <a:t>100+ Participants </a:t>
            </a:r>
            <a:endParaRPr lang="en-US" sz="1400" dirty="0" smtClean="0">
              <a:solidFill>
                <a:srgbClr val="E98E6E"/>
              </a:solidFill>
              <a:latin typeface="Arvo" panose="02000000000000000000" pitchFamily="2" charset="0"/>
              <a:cs typeface="Calibri"/>
            </a:endParaRP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Company Linked to OOB Recreation website for 45 days.</a:t>
            </a: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Opportunity to distribute promotional materials. </a:t>
            </a: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Banner Hung at all Clinics</a:t>
            </a:r>
          </a:p>
          <a:p>
            <a:pPr marL="184150" indent="-171450">
              <a:lnSpc>
                <a:spcPct val="100000"/>
              </a:lnSpc>
              <a:spcBef>
                <a:spcPts val="1040"/>
              </a:spcBef>
              <a:buFont typeface="Arial" panose="020B0604020202020204" pitchFamily="34" charset="0"/>
              <a:buChar char="•"/>
            </a:pPr>
            <a:endParaRPr lang="en-US" sz="1200" dirty="0" smtClean="0">
              <a:solidFill>
                <a:srgbClr val="E98E6E"/>
              </a:solidFill>
              <a:latin typeface="Arvo" panose="02000000000000000000" pitchFamily="2" charset="0"/>
              <a:cs typeface="Calibri"/>
            </a:endParaRPr>
          </a:p>
          <a:p>
            <a:pPr marL="184150" indent="-171450">
              <a:lnSpc>
                <a:spcPct val="100000"/>
              </a:lnSpc>
              <a:spcBef>
                <a:spcPts val="630"/>
              </a:spcBef>
              <a:buFont typeface="Arial" panose="020B0604020202020204" pitchFamily="34" charset="0"/>
              <a:buChar char="•"/>
            </a:pPr>
            <a:endParaRPr sz="1200" dirty="0">
              <a:latin typeface="Arvo" panose="02000000000000000000" pitchFamily="2" charset="0"/>
              <a:cs typeface="Calibri"/>
            </a:endParaRPr>
          </a:p>
        </p:txBody>
      </p:sp>
      <p:sp>
        <p:nvSpPr>
          <p:cNvPr id="37" name="object 12"/>
          <p:cNvSpPr/>
          <p:nvPr/>
        </p:nvSpPr>
        <p:spPr>
          <a:xfrm>
            <a:off x="7949270" y="3078831"/>
            <a:ext cx="1375416" cy="411753"/>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F0572C"/>
          </a:solidFill>
        </p:spPr>
        <p:txBody>
          <a:bodyPr wrap="square" lIns="0" tIns="0" rIns="0" bIns="0" rtlCol="0"/>
          <a:lstStyle/>
          <a:p>
            <a:pPr algn="ctr"/>
            <a:r>
              <a:rPr lang="en-US" dirty="0" smtClean="0">
                <a:solidFill>
                  <a:schemeClr val="bg1"/>
                </a:solidFill>
                <a:latin typeface="Arvo" panose="02000000000000000000" pitchFamily="2" charset="0"/>
              </a:rPr>
              <a:t>$500</a:t>
            </a:r>
            <a:endParaRPr dirty="0">
              <a:solidFill>
                <a:schemeClr val="bg1"/>
              </a:solidFill>
              <a:latin typeface="Arvo" panose="02000000000000000000" pitchFamily="2" charset="0"/>
            </a:endParaRP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0107" y="3927162"/>
            <a:ext cx="4191000" cy="29919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138" y="-7358"/>
            <a:ext cx="10071538" cy="7779787"/>
          </a:xfrm>
          <a:custGeom>
            <a:avLst/>
            <a:gdLst/>
            <a:ahLst/>
            <a:cxnLst/>
            <a:rect l="l" t="t" r="r" b="b"/>
            <a:pathLst>
              <a:path w="10058400" h="7772400">
                <a:moveTo>
                  <a:pt x="10058400" y="0"/>
                </a:moveTo>
                <a:lnTo>
                  <a:pt x="0" y="0"/>
                </a:lnTo>
                <a:lnTo>
                  <a:pt x="0" y="7772400"/>
                </a:lnTo>
                <a:lnTo>
                  <a:pt x="10058400" y="7772400"/>
                </a:lnTo>
                <a:lnTo>
                  <a:pt x="10058400" y="0"/>
                </a:lnTo>
                <a:close/>
              </a:path>
            </a:pathLst>
          </a:custGeom>
          <a:solidFill>
            <a:srgbClr val="E8F1F5"/>
          </a:solidFill>
        </p:spPr>
        <p:txBody>
          <a:bodyPr wrap="square" lIns="0" tIns="0" rIns="0" bIns="0" rtlCol="0"/>
          <a:lstStyle/>
          <a:p>
            <a:endParaRPr dirty="0">
              <a:latin typeface="Arvo" panose="02000000000000000000" pitchFamily="2" charset="0"/>
            </a:endParaRPr>
          </a:p>
        </p:txBody>
      </p:sp>
      <p:sp>
        <p:nvSpPr>
          <p:cNvPr id="40" name="object 11"/>
          <p:cNvSpPr/>
          <p:nvPr/>
        </p:nvSpPr>
        <p:spPr>
          <a:xfrm>
            <a:off x="5279906" y="100820"/>
            <a:ext cx="4297422" cy="2367707"/>
          </a:xfrm>
          <a:custGeom>
            <a:avLst/>
            <a:gdLst/>
            <a:ahLst/>
            <a:cxnLst/>
            <a:rect l="l" t="t" r="r" b="b"/>
            <a:pathLst>
              <a:path w="2130425" h="1191895">
                <a:moveTo>
                  <a:pt x="2075891" y="0"/>
                </a:moveTo>
                <a:lnTo>
                  <a:pt x="53911" y="0"/>
                </a:lnTo>
                <a:lnTo>
                  <a:pt x="32977" y="6453"/>
                </a:lnTo>
                <a:lnTo>
                  <a:pt x="15835" y="24025"/>
                </a:lnTo>
                <a:lnTo>
                  <a:pt x="4253" y="50031"/>
                </a:lnTo>
                <a:lnTo>
                  <a:pt x="0" y="81787"/>
                </a:lnTo>
                <a:lnTo>
                  <a:pt x="0" y="1109662"/>
                </a:lnTo>
                <a:lnTo>
                  <a:pt x="4253" y="1141419"/>
                </a:lnTo>
                <a:lnTo>
                  <a:pt x="15835" y="1167425"/>
                </a:lnTo>
                <a:lnTo>
                  <a:pt x="32977" y="1184996"/>
                </a:lnTo>
                <a:lnTo>
                  <a:pt x="53911" y="1191450"/>
                </a:lnTo>
                <a:lnTo>
                  <a:pt x="2075891" y="1191450"/>
                </a:lnTo>
                <a:lnTo>
                  <a:pt x="2096825" y="1184996"/>
                </a:lnTo>
                <a:lnTo>
                  <a:pt x="2113967" y="1167425"/>
                </a:lnTo>
                <a:lnTo>
                  <a:pt x="2125549" y="1141419"/>
                </a:lnTo>
                <a:lnTo>
                  <a:pt x="2129802" y="1109662"/>
                </a:lnTo>
                <a:lnTo>
                  <a:pt x="2129802" y="81787"/>
                </a:lnTo>
                <a:lnTo>
                  <a:pt x="2125549" y="50031"/>
                </a:lnTo>
                <a:lnTo>
                  <a:pt x="2113967" y="24025"/>
                </a:lnTo>
                <a:lnTo>
                  <a:pt x="2096825" y="6453"/>
                </a:lnTo>
                <a:lnTo>
                  <a:pt x="2075891"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39" name="object 11"/>
          <p:cNvSpPr/>
          <p:nvPr/>
        </p:nvSpPr>
        <p:spPr>
          <a:xfrm>
            <a:off x="5257167" y="2627188"/>
            <a:ext cx="4385354" cy="2367707"/>
          </a:xfrm>
          <a:custGeom>
            <a:avLst/>
            <a:gdLst/>
            <a:ahLst/>
            <a:cxnLst/>
            <a:rect l="l" t="t" r="r" b="b"/>
            <a:pathLst>
              <a:path w="2130425" h="1191895">
                <a:moveTo>
                  <a:pt x="2075891" y="0"/>
                </a:moveTo>
                <a:lnTo>
                  <a:pt x="53911" y="0"/>
                </a:lnTo>
                <a:lnTo>
                  <a:pt x="32977" y="6453"/>
                </a:lnTo>
                <a:lnTo>
                  <a:pt x="15835" y="24025"/>
                </a:lnTo>
                <a:lnTo>
                  <a:pt x="4253" y="50031"/>
                </a:lnTo>
                <a:lnTo>
                  <a:pt x="0" y="81787"/>
                </a:lnTo>
                <a:lnTo>
                  <a:pt x="0" y="1109662"/>
                </a:lnTo>
                <a:lnTo>
                  <a:pt x="4253" y="1141419"/>
                </a:lnTo>
                <a:lnTo>
                  <a:pt x="15835" y="1167425"/>
                </a:lnTo>
                <a:lnTo>
                  <a:pt x="32977" y="1184996"/>
                </a:lnTo>
                <a:lnTo>
                  <a:pt x="53911" y="1191450"/>
                </a:lnTo>
                <a:lnTo>
                  <a:pt x="2075891" y="1191450"/>
                </a:lnTo>
                <a:lnTo>
                  <a:pt x="2096825" y="1184996"/>
                </a:lnTo>
                <a:lnTo>
                  <a:pt x="2113967" y="1167425"/>
                </a:lnTo>
                <a:lnTo>
                  <a:pt x="2125549" y="1141419"/>
                </a:lnTo>
                <a:lnTo>
                  <a:pt x="2129802" y="1109662"/>
                </a:lnTo>
                <a:lnTo>
                  <a:pt x="2129802" y="81787"/>
                </a:lnTo>
                <a:lnTo>
                  <a:pt x="2125549" y="50031"/>
                </a:lnTo>
                <a:lnTo>
                  <a:pt x="2113967" y="24025"/>
                </a:lnTo>
                <a:lnTo>
                  <a:pt x="2096825" y="6453"/>
                </a:lnTo>
                <a:lnTo>
                  <a:pt x="2075891"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3" name="object 3"/>
          <p:cNvSpPr/>
          <p:nvPr/>
        </p:nvSpPr>
        <p:spPr>
          <a:xfrm>
            <a:off x="0" y="0"/>
            <a:ext cx="2626360" cy="2496820"/>
          </a:xfrm>
          <a:custGeom>
            <a:avLst/>
            <a:gdLst/>
            <a:ahLst/>
            <a:cxnLst/>
            <a:rect l="l" t="t" r="r" b="b"/>
            <a:pathLst>
              <a:path w="2626360" h="2496820">
                <a:moveTo>
                  <a:pt x="2553005" y="0"/>
                </a:moveTo>
                <a:lnTo>
                  <a:pt x="0" y="0"/>
                </a:lnTo>
                <a:lnTo>
                  <a:pt x="0" y="2381811"/>
                </a:lnTo>
                <a:lnTo>
                  <a:pt x="69385" y="2405384"/>
                </a:lnTo>
                <a:lnTo>
                  <a:pt x="116410" y="2419623"/>
                </a:lnTo>
                <a:lnTo>
                  <a:pt x="163923" y="2432710"/>
                </a:lnTo>
                <a:lnTo>
                  <a:pt x="211909" y="2444628"/>
                </a:lnTo>
                <a:lnTo>
                  <a:pt x="260351" y="2455361"/>
                </a:lnTo>
                <a:lnTo>
                  <a:pt x="309233" y="2464893"/>
                </a:lnTo>
                <a:lnTo>
                  <a:pt x="358540" y="2473207"/>
                </a:lnTo>
                <a:lnTo>
                  <a:pt x="408255" y="2480287"/>
                </a:lnTo>
                <a:lnTo>
                  <a:pt x="458363" y="2486117"/>
                </a:lnTo>
                <a:lnTo>
                  <a:pt x="508847" y="2490680"/>
                </a:lnTo>
                <a:lnTo>
                  <a:pt x="559690" y="2493959"/>
                </a:lnTo>
                <a:lnTo>
                  <a:pt x="610878" y="2495939"/>
                </a:lnTo>
                <a:lnTo>
                  <a:pt x="662393" y="2496602"/>
                </a:lnTo>
                <a:lnTo>
                  <a:pt x="710817" y="2496017"/>
                </a:lnTo>
                <a:lnTo>
                  <a:pt x="758953" y="2494270"/>
                </a:lnTo>
                <a:lnTo>
                  <a:pt x="806788" y="2491375"/>
                </a:lnTo>
                <a:lnTo>
                  <a:pt x="854307" y="2487345"/>
                </a:lnTo>
                <a:lnTo>
                  <a:pt x="901499" y="2482193"/>
                </a:lnTo>
                <a:lnTo>
                  <a:pt x="948348" y="2475933"/>
                </a:lnTo>
                <a:lnTo>
                  <a:pt x="994843" y="2468579"/>
                </a:lnTo>
                <a:lnTo>
                  <a:pt x="1040969" y="2460144"/>
                </a:lnTo>
                <a:lnTo>
                  <a:pt x="1086713" y="2450642"/>
                </a:lnTo>
                <a:lnTo>
                  <a:pt x="1132062" y="2440085"/>
                </a:lnTo>
                <a:lnTo>
                  <a:pt x="1177001" y="2428487"/>
                </a:lnTo>
                <a:lnTo>
                  <a:pt x="1221518" y="2415862"/>
                </a:lnTo>
                <a:lnTo>
                  <a:pt x="1265600" y="2402223"/>
                </a:lnTo>
                <a:lnTo>
                  <a:pt x="1309232" y="2387584"/>
                </a:lnTo>
                <a:lnTo>
                  <a:pt x="1352402" y="2371958"/>
                </a:lnTo>
                <a:lnTo>
                  <a:pt x="1395095" y="2355358"/>
                </a:lnTo>
                <a:lnTo>
                  <a:pt x="1437299" y="2337798"/>
                </a:lnTo>
                <a:lnTo>
                  <a:pt x="1479000" y="2319292"/>
                </a:lnTo>
                <a:lnTo>
                  <a:pt x="1520184" y="2299852"/>
                </a:lnTo>
                <a:lnTo>
                  <a:pt x="1560838" y="2279493"/>
                </a:lnTo>
                <a:lnTo>
                  <a:pt x="1600950" y="2258227"/>
                </a:lnTo>
                <a:lnTo>
                  <a:pt x="1640504" y="2236069"/>
                </a:lnTo>
                <a:lnTo>
                  <a:pt x="1679488" y="2213031"/>
                </a:lnTo>
                <a:lnTo>
                  <a:pt x="1717888" y="2189127"/>
                </a:lnTo>
                <a:lnTo>
                  <a:pt x="1755692" y="2164371"/>
                </a:lnTo>
                <a:lnTo>
                  <a:pt x="1792884" y="2138775"/>
                </a:lnTo>
                <a:lnTo>
                  <a:pt x="1829453" y="2112354"/>
                </a:lnTo>
                <a:lnTo>
                  <a:pt x="1865384" y="2085121"/>
                </a:lnTo>
                <a:lnTo>
                  <a:pt x="1900665" y="2057088"/>
                </a:lnTo>
                <a:lnTo>
                  <a:pt x="1935281" y="2028271"/>
                </a:lnTo>
                <a:lnTo>
                  <a:pt x="1969219" y="1998682"/>
                </a:lnTo>
                <a:lnTo>
                  <a:pt x="2002466" y="1968334"/>
                </a:lnTo>
                <a:lnTo>
                  <a:pt x="2035009" y="1937241"/>
                </a:lnTo>
                <a:lnTo>
                  <a:pt x="2066833" y="1905417"/>
                </a:lnTo>
                <a:lnTo>
                  <a:pt x="2097926" y="1872874"/>
                </a:lnTo>
                <a:lnTo>
                  <a:pt x="2128274" y="1839627"/>
                </a:lnTo>
                <a:lnTo>
                  <a:pt x="2157863" y="1805689"/>
                </a:lnTo>
                <a:lnTo>
                  <a:pt x="2186680" y="1771073"/>
                </a:lnTo>
                <a:lnTo>
                  <a:pt x="2214712" y="1735792"/>
                </a:lnTo>
                <a:lnTo>
                  <a:pt x="2241946" y="1699861"/>
                </a:lnTo>
                <a:lnTo>
                  <a:pt x="2268367" y="1663292"/>
                </a:lnTo>
                <a:lnTo>
                  <a:pt x="2293963" y="1626100"/>
                </a:lnTo>
                <a:lnTo>
                  <a:pt x="2318719" y="1588296"/>
                </a:lnTo>
                <a:lnTo>
                  <a:pt x="2342623" y="1549896"/>
                </a:lnTo>
                <a:lnTo>
                  <a:pt x="2365661" y="1510912"/>
                </a:lnTo>
                <a:lnTo>
                  <a:pt x="2387819" y="1471358"/>
                </a:lnTo>
                <a:lnTo>
                  <a:pt x="2409085" y="1431246"/>
                </a:lnTo>
                <a:lnTo>
                  <a:pt x="2429444" y="1390592"/>
                </a:lnTo>
                <a:lnTo>
                  <a:pt x="2448884" y="1349408"/>
                </a:lnTo>
                <a:lnTo>
                  <a:pt x="2467390" y="1307707"/>
                </a:lnTo>
                <a:lnTo>
                  <a:pt x="2484950" y="1265503"/>
                </a:lnTo>
                <a:lnTo>
                  <a:pt x="2501550" y="1222810"/>
                </a:lnTo>
                <a:lnTo>
                  <a:pt x="2517176" y="1179640"/>
                </a:lnTo>
                <a:lnTo>
                  <a:pt x="2531815" y="1136008"/>
                </a:lnTo>
                <a:lnTo>
                  <a:pt x="2545454" y="1091927"/>
                </a:lnTo>
                <a:lnTo>
                  <a:pt x="2558079" y="1047409"/>
                </a:lnTo>
                <a:lnTo>
                  <a:pt x="2569677" y="1002470"/>
                </a:lnTo>
                <a:lnTo>
                  <a:pt x="2580233" y="957121"/>
                </a:lnTo>
                <a:lnTo>
                  <a:pt x="2589736" y="911377"/>
                </a:lnTo>
                <a:lnTo>
                  <a:pt x="2598171" y="865251"/>
                </a:lnTo>
                <a:lnTo>
                  <a:pt x="2605525" y="818757"/>
                </a:lnTo>
                <a:lnTo>
                  <a:pt x="2611785" y="771907"/>
                </a:lnTo>
                <a:lnTo>
                  <a:pt x="2616936" y="724715"/>
                </a:lnTo>
                <a:lnTo>
                  <a:pt x="2620967" y="677196"/>
                </a:lnTo>
                <a:lnTo>
                  <a:pt x="2623862" y="629361"/>
                </a:lnTo>
                <a:lnTo>
                  <a:pt x="2625609" y="581225"/>
                </a:lnTo>
                <a:lnTo>
                  <a:pt x="2626194" y="532801"/>
                </a:lnTo>
                <a:lnTo>
                  <a:pt x="2625553" y="482111"/>
                </a:lnTo>
                <a:lnTo>
                  <a:pt x="2623639" y="431738"/>
                </a:lnTo>
                <a:lnTo>
                  <a:pt x="2620468" y="381696"/>
                </a:lnTo>
                <a:lnTo>
                  <a:pt x="2616055" y="332002"/>
                </a:lnTo>
                <a:lnTo>
                  <a:pt x="2610416" y="282670"/>
                </a:lnTo>
                <a:lnTo>
                  <a:pt x="2603566" y="233716"/>
                </a:lnTo>
                <a:lnTo>
                  <a:pt x="2595521" y="185156"/>
                </a:lnTo>
                <a:lnTo>
                  <a:pt x="2586296" y="137004"/>
                </a:lnTo>
                <a:lnTo>
                  <a:pt x="2575906" y="89277"/>
                </a:lnTo>
                <a:lnTo>
                  <a:pt x="2564367" y="41990"/>
                </a:lnTo>
                <a:lnTo>
                  <a:pt x="2553005"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4" name="object 4"/>
          <p:cNvSpPr/>
          <p:nvPr/>
        </p:nvSpPr>
        <p:spPr>
          <a:xfrm>
            <a:off x="9233997" y="0"/>
            <a:ext cx="824865" cy="1700530"/>
          </a:xfrm>
          <a:custGeom>
            <a:avLst/>
            <a:gdLst/>
            <a:ahLst/>
            <a:cxnLst/>
            <a:rect l="l" t="t" r="r" b="b"/>
            <a:pathLst>
              <a:path w="824865" h="1700530">
                <a:moveTo>
                  <a:pt x="824403" y="0"/>
                </a:moveTo>
                <a:lnTo>
                  <a:pt x="2595" y="0"/>
                </a:lnTo>
                <a:lnTo>
                  <a:pt x="678" y="48920"/>
                </a:lnTo>
                <a:lnTo>
                  <a:pt x="0" y="100802"/>
                </a:lnTo>
                <a:lnTo>
                  <a:pt x="585" y="149226"/>
                </a:lnTo>
                <a:lnTo>
                  <a:pt x="2332" y="197362"/>
                </a:lnTo>
                <a:lnTo>
                  <a:pt x="5227" y="245196"/>
                </a:lnTo>
                <a:lnTo>
                  <a:pt x="9257" y="292716"/>
                </a:lnTo>
                <a:lnTo>
                  <a:pt x="14409" y="339907"/>
                </a:lnTo>
                <a:lnTo>
                  <a:pt x="20669" y="386757"/>
                </a:lnTo>
                <a:lnTo>
                  <a:pt x="28023" y="433252"/>
                </a:lnTo>
                <a:lnTo>
                  <a:pt x="36458" y="479378"/>
                </a:lnTo>
                <a:lnTo>
                  <a:pt x="45960" y="525122"/>
                </a:lnTo>
                <a:lnTo>
                  <a:pt x="56517" y="570470"/>
                </a:lnTo>
                <a:lnTo>
                  <a:pt x="68115" y="615410"/>
                </a:lnTo>
                <a:lnTo>
                  <a:pt x="80740" y="659927"/>
                </a:lnTo>
                <a:lnTo>
                  <a:pt x="94379" y="704009"/>
                </a:lnTo>
                <a:lnTo>
                  <a:pt x="109018" y="747641"/>
                </a:lnTo>
                <a:lnTo>
                  <a:pt x="124644" y="790810"/>
                </a:lnTo>
                <a:lnTo>
                  <a:pt x="141244" y="833504"/>
                </a:lnTo>
                <a:lnTo>
                  <a:pt x="158804" y="875708"/>
                </a:lnTo>
                <a:lnTo>
                  <a:pt x="177310" y="917408"/>
                </a:lnTo>
                <a:lnTo>
                  <a:pt x="196750" y="958593"/>
                </a:lnTo>
                <a:lnTo>
                  <a:pt x="217109" y="999247"/>
                </a:lnTo>
                <a:lnTo>
                  <a:pt x="238375" y="1039358"/>
                </a:lnTo>
                <a:lnTo>
                  <a:pt x="260533" y="1078913"/>
                </a:lnTo>
                <a:lnTo>
                  <a:pt x="283571" y="1117897"/>
                </a:lnTo>
                <a:lnTo>
                  <a:pt x="307475" y="1156297"/>
                </a:lnTo>
                <a:lnTo>
                  <a:pt x="332231" y="1194100"/>
                </a:lnTo>
                <a:lnTo>
                  <a:pt x="357827" y="1231293"/>
                </a:lnTo>
                <a:lnTo>
                  <a:pt x="384248" y="1267862"/>
                </a:lnTo>
                <a:lnTo>
                  <a:pt x="411481" y="1303793"/>
                </a:lnTo>
                <a:lnTo>
                  <a:pt x="439514" y="1339074"/>
                </a:lnTo>
                <a:lnTo>
                  <a:pt x="468331" y="1373690"/>
                </a:lnTo>
                <a:lnTo>
                  <a:pt x="497920" y="1407628"/>
                </a:lnTo>
                <a:lnTo>
                  <a:pt x="528268" y="1440875"/>
                </a:lnTo>
                <a:lnTo>
                  <a:pt x="559361" y="1473417"/>
                </a:lnTo>
                <a:lnTo>
                  <a:pt x="591185" y="1505242"/>
                </a:lnTo>
                <a:lnTo>
                  <a:pt x="623728" y="1536334"/>
                </a:lnTo>
                <a:lnTo>
                  <a:pt x="656975" y="1566682"/>
                </a:lnTo>
                <a:lnTo>
                  <a:pt x="690913" y="1596272"/>
                </a:lnTo>
                <a:lnTo>
                  <a:pt x="725529" y="1625089"/>
                </a:lnTo>
                <a:lnTo>
                  <a:pt x="760810" y="1653121"/>
                </a:lnTo>
                <a:lnTo>
                  <a:pt x="796741" y="1680355"/>
                </a:lnTo>
                <a:lnTo>
                  <a:pt x="824403" y="1700340"/>
                </a:lnTo>
                <a:lnTo>
                  <a:pt x="824403"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5" name="object 5"/>
          <p:cNvSpPr/>
          <p:nvPr/>
        </p:nvSpPr>
        <p:spPr>
          <a:xfrm>
            <a:off x="9302213" y="6161435"/>
            <a:ext cx="756285" cy="1610995"/>
          </a:xfrm>
          <a:custGeom>
            <a:avLst/>
            <a:gdLst/>
            <a:ahLst/>
            <a:cxnLst/>
            <a:rect l="l" t="t" r="r" b="b"/>
            <a:pathLst>
              <a:path w="756284" h="1610995">
                <a:moveTo>
                  <a:pt x="756186" y="0"/>
                </a:moveTo>
                <a:lnTo>
                  <a:pt x="732108" y="36594"/>
                </a:lnTo>
                <a:lnTo>
                  <a:pt x="706677" y="75899"/>
                </a:lnTo>
                <a:lnTo>
                  <a:pt x="681539" y="115409"/>
                </a:lnTo>
                <a:lnTo>
                  <a:pt x="656695" y="155124"/>
                </a:lnTo>
                <a:lnTo>
                  <a:pt x="632148" y="195042"/>
                </a:lnTo>
                <a:lnTo>
                  <a:pt x="607899" y="235162"/>
                </a:lnTo>
                <a:lnTo>
                  <a:pt x="583949" y="275481"/>
                </a:lnTo>
                <a:lnTo>
                  <a:pt x="560300" y="315999"/>
                </a:lnTo>
                <a:lnTo>
                  <a:pt x="536953" y="356714"/>
                </a:lnTo>
                <a:lnTo>
                  <a:pt x="513911" y="397625"/>
                </a:lnTo>
                <a:lnTo>
                  <a:pt x="491174" y="438729"/>
                </a:lnTo>
                <a:lnTo>
                  <a:pt x="468744" y="480025"/>
                </a:lnTo>
                <a:lnTo>
                  <a:pt x="446623" y="521512"/>
                </a:lnTo>
                <a:lnTo>
                  <a:pt x="424813" y="563188"/>
                </a:lnTo>
                <a:lnTo>
                  <a:pt x="403313" y="605052"/>
                </a:lnTo>
                <a:lnTo>
                  <a:pt x="382128" y="647102"/>
                </a:lnTo>
                <a:lnTo>
                  <a:pt x="361257" y="689337"/>
                </a:lnTo>
                <a:lnTo>
                  <a:pt x="340702" y="731755"/>
                </a:lnTo>
                <a:lnTo>
                  <a:pt x="320465" y="774354"/>
                </a:lnTo>
                <a:lnTo>
                  <a:pt x="300548" y="817133"/>
                </a:lnTo>
                <a:lnTo>
                  <a:pt x="280952" y="860090"/>
                </a:lnTo>
                <a:lnTo>
                  <a:pt x="261678" y="903225"/>
                </a:lnTo>
                <a:lnTo>
                  <a:pt x="242728" y="946534"/>
                </a:lnTo>
                <a:lnTo>
                  <a:pt x="224104" y="990018"/>
                </a:lnTo>
                <a:lnTo>
                  <a:pt x="205807" y="1033674"/>
                </a:lnTo>
                <a:lnTo>
                  <a:pt x="187839" y="1077500"/>
                </a:lnTo>
                <a:lnTo>
                  <a:pt x="170200" y="1121496"/>
                </a:lnTo>
                <a:lnTo>
                  <a:pt x="152894" y="1165659"/>
                </a:lnTo>
                <a:lnTo>
                  <a:pt x="135921" y="1209989"/>
                </a:lnTo>
                <a:lnTo>
                  <a:pt x="119283" y="1254482"/>
                </a:lnTo>
                <a:lnTo>
                  <a:pt x="102981" y="1299139"/>
                </a:lnTo>
                <a:lnTo>
                  <a:pt x="87017" y="1343958"/>
                </a:lnTo>
                <a:lnTo>
                  <a:pt x="71393" y="1388936"/>
                </a:lnTo>
                <a:lnTo>
                  <a:pt x="56109" y="1434073"/>
                </a:lnTo>
                <a:lnTo>
                  <a:pt x="41168" y="1479366"/>
                </a:lnTo>
                <a:lnTo>
                  <a:pt x="26572" y="1524815"/>
                </a:lnTo>
                <a:lnTo>
                  <a:pt x="12321" y="1570418"/>
                </a:lnTo>
                <a:lnTo>
                  <a:pt x="0" y="1610964"/>
                </a:lnTo>
                <a:lnTo>
                  <a:pt x="756186" y="1610964"/>
                </a:lnTo>
                <a:lnTo>
                  <a:pt x="756186" y="0"/>
                </a:lnTo>
                <a:close/>
              </a:path>
            </a:pathLst>
          </a:custGeom>
          <a:solidFill>
            <a:srgbClr val="FFFFFF"/>
          </a:solidFill>
        </p:spPr>
        <p:txBody>
          <a:bodyPr wrap="square" lIns="0" tIns="0" rIns="0" bIns="0" rtlCol="0"/>
          <a:lstStyle/>
          <a:p>
            <a:endParaRPr dirty="0">
              <a:latin typeface="Arvo" panose="02000000000000000000" pitchFamily="2" charset="0"/>
            </a:endParaRPr>
          </a:p>
        </p:txBody>
      </p:sp>
      <p:sp>
        <p:nvSpPr>
          <p:cNvPr id="11" name="object 11"/>
          <p:cNvSpPr/>
          <p:nvPr/>
        </p:nvSpPr>
        <p:spPr>
          <a:xfrm>
            <a:off x="5230297" y="5117824"/>
            <a:ext cx="4412224" cy="2367707"/>
          </a:xfrm>
          <a:custGeom>
            <a:avLst/>
            <a:gdLst/>
            <a:ahLst/>
            <a:cxnLst/>
            <a:rect l="l" t="t" r="r" b="b"/>
            <a:pathLst>
              <a:path w="2130425" h="1191895">
                <a:moveTo>
                  <a:pt x="2075891" y="0"/>
                </a:moveTo>
                <a:lnTo>
                  <a:pt x="53911" y="0"/>
                </a:lnTo>
                <a:lnTo>
                  <a:pt x="32977" y="6453"/>
                </a:lnTo>
                <a:lnTo>
                  <a:pt x="15835" y="24025"/>
                </a:lnTo>
                <a:lnTo>
                  <a:pt x="4253" y="50031"/>
                </a:lnTo>
                <a:lnTo>
                  <a:pt x="0" y="81787"/>
                </a:lnTo>
                <a:lnTo>
                  <a:pt x="0" y="1109662"/>
                </a:lnTo>
                <a:lnTo>
                  <a:pt x="4253" y="1141419"/>
                </a:lnTo>
                <a:lnTo>
                  <a:pt x="15835" y="1167425"/>
                </a:lnTo>
                <a:lnTo>
                  <a:pt x="32977" y="1184996"/>
                </a:lnTo>
                <a:lnTo>
                  <a:pt x="53911" y="1191450"/>
                </a:lnTo>
                <a:lnTo>
                  <a:pt x="2075891" y="1191450"/>
                </a:lnTo>
                <a:lnTo>
                  <a:pt x="2096825" y="1184996"/>
                </a:lnTo>
                <a:lnTo>
                  <a:pt x="2113967" y="1167425"/>
                </a:lnTo>
                <a:lnTo>
                  <a:pt x="2125549" y="1141419"/>
                </a:lnTo>
                <a:lnTo>
                  <a:pt x="2129802" y="1109662"/>
                </a:lnTo>
                <a:lnTo>
                  <a:pt x="2129802" y="81787"/>
                </a:lnTo>
                <a:lnTo>
                  <a:pt x="2125549" y="50031"/>
                </a:lnTo>
                <a:lnTo>
                  <a:pt x="2113967" y="24025"/>
                </a:lnTo>
                <a:lnTo>
                  <a:pt x="2096825" y="6453"/>
                </a:lnTo>
                <a:lnTo>
                  <a:pt x="2075891"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16" name="object 16"/>
          <p:cNvSpPr txBox="1"/>
          <p:nvPr/>
        </p:nvSpPr>
        <p:spPr>
          <a:xfrm>
            <a:off x="487700" y="7342319"/>
            <a:ext cx="107314" cy="182101"/>
          </a:xfrm>
          <a:prstGeom prst="rect">
            <a:avLst/>
          </a:prstGeom>
        </p:spPr>
        <p:txBody>
          <a:bodyPr vert="horz" wrap="square" lIns="0" tIns="12700" rIns="0" bIns="0" rtlCol="0">
            <a:spAutoFit/>
          </a:bodyPr>
          <a:lstStyle/>
          <a:p>
            <a:pPr marL="12700">
              <a:lnSpc>
                <a:spcPct val="100000"/>
              </a:lnSpc>
              <a:spcBef>
                <a:spcPts val="100"/>
              </a:spcBef>
            </a:pPr>
            <a:r>
              <a:rPr lang="en-US" sz="1100" dirty="0">
                <a:solidFill>
                  <a:srgbClr val="352E50"/>
                </a:solidFill>
                <a:latin typeface="Trebuchet MS"/>
                <a:cs typeface="Trebuchet MS"/>
              </a:rPr>
              <a:t>7</a:t>
            </a:r>
            <a:endParaRPr sz="1100" dirty="0">
              <a:latin typeface="Trebuchet MS"/>
              <a:cs typeface="Trebuchet MS"/>
            </a:endParaRPr>
          </a:p>
        </p:txBody>
      </p:sp>
      <p:sp>
        <p:nvSpPr>
          <p:cNvPr id="17" name="object 17"/>
          <p:cNvSpPr txBox="1"/>
          <p:nvPr/>
        </p:nvSpPr>
        <p:spPr>
          <a:xfrm>
            <a:off x="7910538" y="7342319"/>
            <a:ext cx="145288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4042"/>
                </a:solidFill>
                <a:latin typeface="Trebuchet MS"/>
                <a:cs typeface="Trebuchet MS"/>
              </a:rPr>
              <a:t>www.yourwebsite.com</a:t>
            </a:r>
            <a:endParaRPr sz="1100" dirty="0">
              <a:latin typeface="Trebuchet MS"/>
              <a:cs typeface="Trebuchet MS"/>
            </a:endParaRPr>
          </a:p>
        </p:txBody>
      </p:sp>
      <p:grpSp>
        <p:nvGrpSpPr>
          <p:cNvPr id="18" name="object 18"/>
          <p:cNvGrpSpPr/>
          <p:nvPr/>
        </p:nvGrpSpPr>
        <p:grpSpPr>
          <a:xfrm>
            <a:off x="856800" y="7393250"/>
            <a:ext cx="444500" cy="101600"/>
            <a:chOff x="856800" y="7393250"/>
            <a:chExt cx="444500" cy="101600"/>
          </a:xfrm>
        </p:grpSpPr>
        <p:sp>
          <p:nvSpPr>
            <p:cNvPr id="19" name="object 19"/>
            <p:cNvSpPr/>
            <p:nvPr/>
          </p:nvSpPr>
          <p:spPr>
            <a:xfrm>
              <a:off x="856800" y="7393250"/>
              <a:ext cx="101600" cy="101600"/>
            </a:xfrm>
            <a:prstGeom prst="rect">
              <a:avLst/>
            </a:prstGeom>
            <a:blipFill>
              <a:blip r:embed="rId2" cstate="print"/>
              <a:stretch>
                <a:fillRect/>
              </a:stretch>
            </a:blipFill>
          </p:spPr>
          <p:txBody>
            <a:bodyPr wrap="square" lIns="0" tIns="0" rIns="0" bIns="0" rtlCol="0"/>
            <a:lstStyle/>
            <a:p>
              <a:endParaRPr dirty="0">
                <a:latin typeface="Arvo" panose="02000000000000000000" pitchFamily="2" charset="0"/>
              </a:endParaRPr>
            </a:p>
          </p:txBody>
        </p:sp>
        <p:sp>
          <p:nvSpPr>
            <p:cNvPr id="20" name="object 20"/>
            <p:cNvSpPr/>
            <p:nvPr/>
          </p:nvSpPr>
          <p:spPr>
            <a:xfrm>
              <a:off x="1028250" y="7393250"/>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21" name="object 21"/>
            <p:cNvSpPr/>
            <p:nvPr/>
          </p:nvSpPr>
          <p:spPr>
            <a:xfrm>
              <a:off x="1199700" y="7393250"/>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grpSp>
      <p:sp>
        <p:nvSpPr>
          <p:cNvPr id="22" name="object 22"/>
          <p:cNvSpPr txBox="1">
            <a:spLocks noGrp="1"/>
          </p:cNvSpPr>
          <p:nvPr>
            <p:ph type="title"/>
          </p:nvPr>
        </p:nvSpPr>
        <p:spPr>
          <a:xfrm>
            <a:off x="81388" y="96891"/>
            <a:ext cx="9977012" cy="689932"/>
          </a:xfrm>
          <a:prstGeom prst="rect">
            <a:avLst/>
          </a:prstGeom>
        </p:spPr>
        <p:txBody>
          <a:bodyPr vert="horz" wrap="square" lIns="0" tIns="12700" rIns="0" bIns="0" rtlCol="0">
            <a:spAutoFit/>
          </a:bodyPr>
          <a:lstStyle/>
          <a:p>
            <a:pPr marL="12700">
              <a:lnSpc>
                <a:spcPct val="100000"/>
              </a:lnSpc>
              <a:spcBef>
                <a:spcPts val="100"/>
              </a:spcBef>
            </a:pPr>
            <a:r>
              <a:rPr lang="en-US" sz="4400" b="0" dirty="0" smtClean="0"/>
              <a:t>50+ Senior </a:t>
            </a:r>
            <a:r>
              <a:rPr lang="en-US" sz="4400" b="0" dirty="0" smtClean="0">
                <a:solidFill>
                  <a:srgbClr val="F0572C"/>
                </a:solidFill>
              </a:rPr>
              <a:t>Programs </a:t>
            </a:r>
            <a:endParaRPr sz="4400" b="0" dirty="0"/>
          </a:p>
        </p:txBody>
      </p:sp>
      <p:sp>
        <p:nvSpPr>
          <p:cNvPr id="24" name="object 24"/>
          <p:cNvSpPr txBox="1"/>
          <p:nvPr/>
        </p:nvSpPr>
        <p:spPr>
          <a:xfrm>
            <a:off x="5421527" y="5145148"/>
            <a:ext cx="4271249" cy="2354491"/>
          </a:xfrm>
          <a:prstGeom prst="rect">
            <a:avLst/>
          </a:prstGeom>
        </p:spPr>
        <p:txBody>
          <a:bodyPr vert="horz" wrap="square" lIns="0" tIns="132080" rIns="0" bIns="0" rtlCol="0">
            <a:spAutoFit/>
          </a:bodyPr>
          <a:lstStyle/>
          <a:p>
            <a:pPr marL="12700">
              <a:lnSpc>
                <a:spcPct val="100000"/>
              </a:lnSpc>
              <a:spcBef>
                <a:spcPts val="1040"/>
              </a:spcBef>
            </a:pPr>
            <a:r>
              <a:rPr lang="en-US" dirty="0" smtClean="0">
                <a:solidFill>
                  <a:srgbClr val="FFFFFF"/>
                </a:solidFill>
                <a:latin typeface="Arvo" panose="02000000000000000000" pitchFamily="2" charset="0"/>
                <a:cs typeface="Calibri"/>
              </a:rPr>
              <a:t>Lunch and Learn Speaker (1 Available) </a:t>
            </a:r>
            <a:endParaRPr lang="en-US" dirty="0">
              <a:latin typeface="Arvo" panose="02000000000000000000" pitchFamily="2" charset="0"/>
              <a:cs typeface="Calibri"/>
            </a:endParaRPr>
          </a:p>
          <a:p>
            <a:pPr marL="184150" indent="-171450">
              <a:lnSpc>
                <a:spcPct val="100000"/>
              </a:lnSpc>
              <a:spcBef>
                <a:spcPts val="1040"/>
              </a:spcBef>
              <a:buFont typeface="Arial" panose="020B0604020202020204" pitchFamily="34" charset="0"/>
              <a:buChar char="•"/>
            </a:pPr>
            <a:r>
              <a:rPr lang="en-US" sz="1600" dirty="0">
                <a:solidFill>
                  <a:srgbClr val="E98E6E"/>
                </a:solidFill>
                <a:latin typeface="Arvo" panose="02000000000000000000" pitchFamily="2" charset="0"/>
                <a:cs typeface="Calibri"/>
              </a:rPr>
              <a:t>Company Banner at Event and Flier</a:t>
            </a:r>
          </a:p>
          <a:p>
            <a:pPr marL="184150" indent="-171450">
              <a:lnSpc>
                <a:spcPct val="100000"/>
              </a:lnSpc>
              <a:spcBef>
                <a:spcPts val="1040"/>
              </a:spcBef>
              <a:buFont typeface="Arial" panose="020B0604020202020204" pitchFamily="34" charset="0"/>
              <a:buChar char="•"/>
            </a:pPr>
            <a:r>
              <a:rPr lang="en-US" sz="1600" dirty="0">
                <a:solidFill>
                  <a:srgbClr val="E98E6E"/>
                </a:solidFill>
                <a:latin typeface="Arvo" panose="02000000000000000000" pitchFamily="2" charset="0"/>
                <a:cs typeface="Calibri"/>
              </a:rPr>
              <a:t>Opportunity to distribute promotional materials at event. </a:t>
            </a:r>
          </a:p>
          <a:p>
            <a:pPr marL="184150" indent="-171450">
              <a:spcBef>
                <a:spcPts val="1040"/>
              </a:spcBef>
              <a:buFont typeface="Arial" panose="020B0604020202020204" pitchFamily="34" charset="0"/>
              <a:buChar char="•"/>
            </a:pPr>
            <a:r>
              <a:rPr lang="en-US" sz="1600" dirty="0">
                <a:solidFill>
                  <a:srgbClr val="E98E6E"/>
                </a:solidFill>
                <a:latin typeface="Arvo" panose="02000000000000000000" pitchFamily="2" charset="0"/>
                <a:cs typeface="Calibri"/>
              </a:rPr>
              <a:t>Company Linked to OOB Recreation website  </a:t>
            </a:r>
          </a:p>
          <a:p>
            <a:pPr marL="184150" indent="-171450">
              <a:lnSpc>
                <a:spcPct val="100000"/>
              </a:lnSpc>
              <a:spcBef>
                <a:spcPts val="1040"/>
              </a:spcBef>
              <a:buFont typeface="Arial" panose="020B0604020202020204" pitchFamily="34" charset="0"/>
              <a:buChar char="•"/>
            </a:pPr>
            <a:endParaRPr lang="en-US" sz="1200" dirty="0" smtClean="0">
              <a:solidFill>
                <a:srgbClr val="E98E6E"/>
              </a:solidFill>
              <a:latin typeface="Arvo" panose="02000000000000000000" pitchFamily="2" charset="0"/>
              <a:cs typeface="Calibri"/>
            </a:endParaRPr>
          </a:p>
          <a:p>
            <a:pPr marL="184150" indent="-171450">
              <a:lnSpc>
                <a:spcPct val="100000"/>
              </a:lnSpc>
              <a:spcBef>
                <a:spcPts val="630"/>
              </a:spcBef>
              <a:buFont typeface="Arial" panose="020B0604020202020204" pitchFamily="34" charset="0"/>
              <a:buChar char="•"/>
            </a:pPr>
            <a:endParaRPr sz="1200" dirty="0">
              <a:latin typeface="Arvo" panose="02000000000000000000" pitchFamily="2" charset="0"/>
              <a:cs typeface="Calibri"/>
            </a:endParaRPr>
          </a:p>
        </p:txBody>
      </p:sp>
      <p:sp>
        <p:nvSpPr>
          <p:cNvPr id="25" name="object 12"/>
          <p:cNvSpPr/>
          <p:nvPr/>
        </p:nvSpPr>
        <p:spPr>
          <a:xfrm>
            <a:off x="7974266" y="6972010"/>
            <a:ext cx="1446615" cy="411753"/>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F0572C"/>
          </a:solidFill>
        </p:spPr>
        <p:txBody>
          <a:bodyPr wrap="square" lIns="0" tIns="0" rIns="0" bIns="0" rtlCol="0"/>
          <a:lstStyle/>
          <a:p>
            <a:pPr algn="ctr"/>
            <a:r>
              <a:rPr lang="en-US" dirty="0" smtClean="0">
                <a:solidFill>
                  <a:schemeClr val="bg1"/>
                </a:solidFill>
                <a:latin typeface="Arvo" panose="02000000000000000000" pitchFamily="2" charset="0"/>
              </a:rPr>
              <a:t>$500</a:t>
            </a:r>
            <a:endParaRPr dirty="0">
              <a:solidFill>
                <a:schemeClr val="bg1"/>
              </a:solidFill>
              <a:latin typeface="Arvo" panose="02000000000000000000" pitchFamily="2" charset="0"/>
            </a:endParaRPr>
          </a:p>
        </p:txBody>
      </p:sp>
      <p:sp>
        <p:nvSpPr>
          <p:cNvPr id="33" name="object 24"/>
          <p:cNvSpPr txBox="1"/>
          <p:nvPr/>
        </p:nvSpPr>
        <p:spPr>
          <a:xfrm>
            <a:off x="5390873" y="2735431"/>
            <a:ext cx="4186456" cy="2010807"/>
          </a:xfrm>
          <a:prstGeom prst="rect">
            <a:avLst/>
          </a:prstGeom>
        </p:spPr>
        <p:txBody>
          <a:bodyPr vert="horz" wrap="square" lIns="0" tIns="132080" rIns="0" bIns="0" rtlCol="0">
            <a:spAutoFit/>
          </a:bodyPr>
          <a:lstStyle/>
          <a:p>
            <a:pPr marL="12700">
              <a:lnSpc>
                <a:spcPct val="100000"/>
              </a:lnSpc>
              <a:spcBef>
                <a:spcPts val="1040"/>
              </a:spcBef>
            </a:pPr>
            <a:r>
              <a:rPr lang="en-US" sz="1600" dirty="0" smtClean="0">
                <a:solidFill>
                  <a:srgbClr val="FFFFFF"/>
                </a:solidFill>
                <a:latin typeface="Arvo" panose="02000000000000000000" pitchFamily="2" charset="0"/>
                <a:cs typeface="Calibri"/>
              </a:rPr>
              <a:t>Life of the Party – St Patrick Day Party  ( 1 Available) </a:t>
            </a:r>
            <a:endParaRPr lang="en-US" sz="1600" dirty="0">
              <a:latin typeface="Arvo" panose="02000000000000000000" pitchFamily="2" charset="0"/>
              <a:cs typeface="Calibri"/>
            </a:endParaRPr>
          </a:p>
          <a:p>
            <a:pPr marL="184150" indent="-171450">
              <a:lnSpc>
                <a:spcPct val="100000"/>
              </a:lnSpc>
              <a:spcBef>
                <a:spcPts val="1040"/>
              </a:spcBef>
              <a:buFont typeface="Arial" panose="020B0604020202020204" pitchFamily="34" charset="0"/>
              <a:buChar char="•"/>
            </a:pPr>
            <a:r>
              <a:rPr lang="en-US" sz="1600" dirty="0" smtClean="0">
                <a:solidFill>
                  <a:srgbClr val="E98E6E"/>
                </a:solidFill>
                <a:latin typeface="Arvo" panose="02000000000000000000" pitchFamily="2" charset="0"/>
                <a:cs typeface="Calibri"/>
              </a:rPr>
              <a:t>Company Banner at Event and Flier</a:t>
            </a:r>
          </a:p>
          <a:p>
            <a:pPr marL="184150" indent="-171450">
              <a:lnSpc>
                <a:spcPct val="100000"/>
              </a:lnSpc>
              <a:spcBef>
                <a:spcPts val="1040"/>
              </a:spcBef>
              <a:buFont typeface="Arial" panose="020B0604020202020204" pitchFamily="34" charset="0"/>
              <a:buChar char="•"/>
            </a:pPr>
            <a:r>
              <a:rPr lang="en-US" sz="1600" dirty="0" smtClean="0">
                <a:solidFill>
                  <a:srgbClr val="E98E6E"/>
                </a:solidFill>
                <a:latin typeface="Arvo" panose="02000000000000000000" pitchFamily="2" charset="0"/>
                <a:cs typeface="Calibri"/>
              </a:rPr>
              <a:t>Opportunity to distribute promotional materials at event. </a:t>
            </a:r>
          </a:p>
          <a:p>
            <a:pPr marL="184150" indent="-171450">
              <a:spcBef>
                <a:spcPts val="1040"/>
              </a:spcBef>
              <a:buFont typeface="Arial" panose="020B0604020202020204" pitchFamily="34" charset="0"/>
              <a:buChar char="•"/>
            </a:pPr>
            <a:r>
              <a:rPr lang="en-US" sz="1600" dirty="0">
                <a:solidFill>
                  <a:srgbClr val="E98E6E"/>
                </a:solidFill>
                <a:latin typeface="Arvo" panose="02000000000000000000" pitchFamily="2" charset="0"/>
                <a:cs typeface="Calibri"/>
              </a:rPr>
              <a:t>Company Linked to OOB Recreation website </a:t>
            </a:r>
            <a:r>
              <a:rPr lang="en-US" sz="1600" dirty="0" smtClean="0">
                <a:solidFill>
                  <a:srgbClr val="E98E6E"/>
                </a:solidFill>
                <a:latin typeface="Arvo" panose="02000000000000000000" pitchFamily="2" charset="0"/>
                <a:cs typeface="Calibri"/>
              </a:rPr>
              <a:t> </a:t>
            </a:r>
          </a:p>
          <a:p>
            <a:pPr marL="184150" indent="-171450">
              <a:lnSpc>
                <a:spcPct val="100000"/>
              </a:lnSpc>
              <a:spcBef>
                <a:spcPts val="630"/>
              </a:spcBef>
              <a:buFont typeface="Arial" panose="020B0604020202020204" pitchFamily="34" charset="0"/>
              <a:buChar char="•"/>
            </a:pPr>
            <a:endParaRPr sz="1200" dirty="0">
              <a:latin typeface="Arvo" panose="02000000000000000000" pitchFamily="2" charset="0"/>
              <a:cs typeface="Calibri"/>
            </a:endParaRPr>
          </a:p>
        </p:txBody>
      </p:sp>
      <p:sp>
        <p:nvSpPr>
          <p:cNvPr id="34" name="object 12"/>
          <p:cNvSpPr/>
          <p:nvPr/>
        </p:nvSpPr>
        <p:spPr>
          <a:xfrm>
            <a:off x="8188771" y="4541014"/>
            <a:ext cx="1192496" cy="411753"/>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F0572C"/>
          </a:solidFill>
        </p:spPr>
        <p:txBody>
          <a:bodyPr wrap="square" lIns="0" tIns="0" rIns="0" bIns="0" rtlCol="0"/>
          <a:lstStyle/>
          <a:p>
            <a:pPr algn="ctr"/>
            <a:r>
              <a:rPr lang="en-US" dirty="0" smtClean="0">
                <a:solidFill>
                  <a:schemeClr val="bg1"/>
                </a:solidFill>
                <a:latin typeface="Arvo" panose="02000000000000000000" pitchFamily="2" charset="0"/>
              </a:rPr>
              <a:t>$500</a:t>
            </a:r>
            <a:endParaRPr dirty="0">
              <a:solidFill>
                <a:schemeClr val="bg1"/>
              </a:solidFill>
              <a:latin typeface="Arvo" panose="02000000000000000000" pitchFamily="2" charset="0"/>
            </a:endParaRPr>
          </a:p>
        </p:txBody>
      </p:sp>
      <p:sp>
        <p:nvSpPr>
          <p:cNvPr id="36" name="object 24"/>
          <p:cNvSpPr txBox="1"/>
          <p:nvPr/>
        </p:nvSpPr>
        <p:spPr>
          <a:xfrm>
            <a:off x="5435190" y="199912"/>
            <a:ext cx="4142138" cy="2282676"/>
          </a:xfrm>
          <a:prstGeom prst="rect">
            <a:avLst/>
          </a:prstGeom>
        </p:spPr>
        <p:txBody>
          <a:bodyPr vert="horz" wrap="square" lIns="0" tIns="132080" rIns="0" bIns="0" rtlCol="0">
            <a:spAutoFit/>
          </a:bodyPr>
          <a:lstStyle/>
          <a:p>
            <a:pPr marL="12700">
              <a:lnSpc>
                <a:spcPct val="100000"/>
              </a:lnSpc>
              <a:spcBef>
                <a:spcPts val="1040"/>
              </a:spcBef>
            </a:pPr>
            <a:r>
              <a:rPr lang="en-US" dirty="0" smtClean="0">
                <a:solidFill>
                  <a:srgbClr val="FFFFFF"/>
                </a:solidFill>
                <a:latin typeface="Arvo" panose="02000000000000000000" pitchFamily="2" charset="0"/>
                <a:cs typeface="Calibri"/>
              </a:rPr>
              <a:t>Business ad:  Quarter Page (4 Available) </a:t>
            </a:r>
            <a:endParaRPr lang="en-US" dirty="0">
              <a:latin typeface="Arvo" panose="02000000000000000000" pitchFamily="2" charset="0"/>
              <a:cs typeface="Calibri"/>
            </a:endParaRPr>
          </a:p>
          <a:p>
            <a:pPr marL="184150" indent="-171450">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Company Name / Logo Printed on quarterly 50 plus senior newsletter.  (Both printed and </a:t>
            </a:r>
            <a:r>
              <a:rPr lang="en-US" sz="1400" dirty="0" err="1" smtClean="0">
                <a:solidFill>
                  <a:srgbClr val="E98E6E"/>
                </a:solidFill>
                <a:latin typeface="Arvo" panose="02000000000000000000" pitchFamily="2" charset="0"/>
                <a:cs typeface="Calibri"/>
              </a:rPr>
              <a:t>dit</a:t>
            </a:r>
            <a:endParaRPr lang="en-US" sz="1400" dirty="0" smtClean="0">
              <a:solidFill>
                <a:srgbClr val="E98E6E"/>
              </a:solidFill>
              <a:latin typeface="Arvo" panose="02000000000000000000" pitchFamily="2" charset="0"/>
              <a:cs typeface="Calibri"/>
            </a:endParaRP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Company Linked to OOB Recreation website </a:t>
            </a:r>
          </a:p>
          <a:p>
            <a:pPr marL="184150" indent="-171450">
              <a:lnSpc>
                <a:spcPct val="100000"/>
              </a:lnSpc>
              <a:spcBef>
                <a:spcPts val="1040"/>
              </a:spcBef>
              <a:buFont typeface="Arial" panose="020B0604020202020204" pitchFamily="34" charset="0"/>
              <a:buChar char="•"/>
            </a:pPr>
            <a:r>
              <a:rPr lang="en-US" sz="1400" dirty="0" smtClean="0">
                <a:solidFill>
                  <a:srgbClr val="E98E6E"/>
                </a:solidFill>
                <a:latin typeface="Arvo" panose="02000000000000000000" pitchFamily="2" charset="0"/>
                <a:cs typeface="Calibri"/>
              </a:rPr>
              <a:t>Mention on social media (Facebook, Instagram) </a:t>
            </a:r>
            <a:endParaRPr lang="en-US" sz="1200" dirty="0">
              <a:latin typeface="Arvo" panose="02000000000000000000" pitchFamily="2" charset="0"/>
              <a:cs typeface="Calibri"/>
            </a:endParaRPr>
          </a:p>
          <a:p>
            <a:pPr marL="12700">
              <a:lnSpc>
                <a:spcPct val="100000"/>
              </a:lnSpc>
              <a:spcBef>
                <a:spcPts val="1040"/>
              </a:spcBef>
            </a:pPr>
            <a:endParaRPr lang="en-US" sz="1200" dirty="0">
              <a:solidFill>
                <a:srgbClr val="E98E6E"/>
              </a:solidFill>
              <a:latin typeface="Arvo" panose="02000000000000000000" pitchFamily="2" charset="0"/>
              <a:cs typeface="Calibri"/>
            </a:endParaRPr>
          </a:p>
          <a:p>
            <a:pPr marL="184150" indent="-171450">
              <a:lnSpc>
                <a:spcPct val="100000"/>
              </a:lnSpc>
              <a:spcBef>
                <a:spcPts val="1040"/>
              </a:spcBef>
              <a:buFont typeface="Arial" panose="020B0604020202020204" pitchFamily="34" charset="0"/>
              <a:buChar char="•"/>
            </a:pPr>
            <a:endParaRPr lang="en-US" sz="1200" dirty="0" smtClean="0">
              <a:solidFill>
                <a:srgbClr val="E98E6E"/>
              </a:solidFill>
              <a:latin typeface="Arvo" panose="02000000000000000000" pitchFamily="2" charset="0"/>
              <a:cs typeface="Calibri"/>
            </a:endParaRPr>
          </a:p>
        </p:txBody>
      </p:sp>
      <p:sp>
        <p:nvSpPr>
          <p:cNvPr id="37" name="object 12"/>
          <p:cNvSpPr/>
          <p:nvPr/>
        </p:nvSpPr>
        <p:spPr>
          <a:xfrm>
            <a:off x="8005851" y="1972745"/>
            <a:ext cx="1375416" cy="411753"/>
          </a:xfrm>
          <a:custGeom>
            <a:avLst/>
            <a:gdLst/>
            <a:ahLst/>
            <a:cxnLst/>
            <a:rect l="l" t="t" r="r" b="b"/>
            <a:pathLst>
              <a:path w="1914525" h="473075">
                <a:moveTo>
                  <a:pt x="1865795" y="0"/>
                </a:moveTo>
                <a:lnTo>
                  <a:pt x="48450" y="0"/>
                </a:lnTo>
                <a:lnTo>
                  <a:pt x="29639" y="2560"/>
                </a:lnTo>
                <a:lnTo>
                  <a:pt x="14233" y="9532"/>
                </a:lnTo>
                <a:lnTo>
                  <a:pt x="3823" y="19850"/>
                </a:lnTo>
                <a:lnTo>
                  <a:pt x="0" y="32448"/>
                </a:lnTo>
                <a:lnTo>
                  <a:pt x="0" y="440156"/>
                </a:lnTo>
                <a:lnTo>
                  <a:pt x="3823" y="452752"/>
                </a:lnTo>
                <a:lnTo>
                  <a:pt x="14233" y="463065"/>
                </a:lnTo>
                <a:lnTo>
                  <a:pt x="29639" y="470033"/>
                </a:lnTo>
                <a:lnTo>
                  <a:pt x="48450" y="472592"/>
                </a:lnTo>
                <a:lnTo>
                  <a:pt x="1865795" y="472592"/>
                </a:lnTo>
                <a:lnTo>
                  <a:pt x="1884606" y="470033"/>
                </a:lnTo>
                <a:lnTo>
                  <a:pt x="1900012" y="463065"/>
                </a:lnTo>
                <a:lnTo>
                  <a:pt x="1910422" y="452752"/>
                </a:lnTo>
                <a:lnTo>
                  <a:pt x="1914245" y="440156"/>
                </a:lnTo>
                <a:lnTo>
                  <a:pt x="1914245" y="32448"/>
                </a:lnTo>
                <a:lnTo>
                  <a:pt x="1910422" y="19850"/>
                </a:lnTo>
                <a:lnTo>
                  <a:pt x="1900012" y="9532"/>
                </a:lnTo>
                <a:lnTo>
                  <a:pt x="1884606" y="2560"/>
                </a:lnTo>
                <a:lnTo>
                  <a:pt x="1865795" y="0"/>
                </a:lnTo>
                <a:close/>
              </a:path>
            </a:pathLst>
          </a:custGeom>
          <a:solidFill>
            <a:srgbClr val="F0572C"/>
          </a:solidFill>
        </p:spPr>
        <p:txBody>
          <a:bodyPr wrap="square" lIns="0" tIns="0" rIns="0" bIns="0" rtlCol="0"/>
          <a:lstStyle/>
          <a:p>
            <a:pPr algn="ctr"/>
            <a:r>
              <a:rPr lang="en-US" dirty="0" smtClean="0">
                <a:solidFill>
                  <a:schemeClr val="bg1"/>
                </a:solidFill>
                <a:latin typeface="Arvo" panose="02000000000000000000" pitchFamily="2" charset="0"/>
              </a:rPr>
              <a:t>$300</a:t>
            </a:r>
            <a:endParaRPr dirty="0">
              <a:solidFill>
                <a:schemeClr val="bg1"/>
              </a:solidFill>
              <a:latin typeface="Arvo" panose="02000000000000000000" pitchFamily="2"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256485"/>
            <a:ext cx="4114800" cy="5325036"/>
          </a:xfrm>
          <a:prstGeom prst="rect">
            <a:avLst/>
          </a:prstGeom>
        </p:spPr>
      </p:pic>
    </p:spTree>
    <p:extLst>
      <p:ext uri="{BB962C8B-B14F-4D97-AF65-F5344CB8AC3E}">
        <p14:creationId xmlns:p14="http://schemas.microsoft.com/office/powerpoint/2010/main" val="2083061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838" y="3884305"/>
            <a:ext cx="2818765" cy="3159760"/>
          </a:xfrm>
          <a:custGeom>
            <a:avLst/>
            <a:gdLst/>
            <a:ahLst/>
            <a:cxnLst/>
            <a:rect l="l" t="t" r="r" b="b"/>
            <a:pathLst>
              <a:path w="2818765" h="3159760">
                <a:moveTo>
                  <a:pt x="1238994" y="0"/>
                </a:moveTo>
                <a:lnTo>
                  <a:pt x="1187722" y="816"/>
                </a:lnTo>
                <a:lnTo>
                  <a:pt x="1136861" y="3251"/>
                </a:lnTo>
                <a:lnTo>
                  <a:pt x="1086433" y="7277"/>
                </a:lnTo>
                <a:lnTo>
                  <a:pt x="1036465" y="12872"/>
                </a:lnTo>
                <a:lnTo>
                  <a:pt x="986980" y="20009"/>
                </a:lnTo>
                <a:lnTo>
                  <a:pt x="938003" y="28664"/>
                </a:lnTo>
                <a:lnTo>
                  <a:pt x="889559" y="38813"/>
                </a:lnTo>
                <a:lnTo>
                  <a:pt x="841672" y="50430"/>
                </a:lnTo>
                <a:lnTo>
                  <a:pt x="794367" y="63491"/>
                </a:lnTo>
                <a:lnTo>
                  <a:pt x="747669" y="77970"/>
                </a:lnTo>
                <a:lnTo>
                  <a:pt x="701603" y="93844"/>
                </a:lnTo>
                <a:lnTo>
                  <a:pt x="656192" y="111087"/>
                </a:lnTo>
                <a:lnTo>
                  <a:pt x="611462" y="129675"/>
                </a:lnTo>
                <a:lnTo>
                  <a:pt x="567437" y="149583"/>
                </a:lnTo>
                <a:lnTo>
                  <a:pt x="524143" y="170785"/>
                </a:lnTo>
                <a:lnTo>
                  <a:pt x="481602" y="193257"/>
                </a:lnTo>
                <a:lnTo>
                  <a:pt x="439841" y="216975"/>
                </a:lnTo>
                <a:lnTo>
                  <a:pt x="398884" y="241914"/>
                </a:lnTo>
                <a:lnTo>
                  <a:pt x="358755" y="268048"/>
                </a:lnTo>
                <a:lnTo>
                  <a:pt x="319479" y="295353"/>
                </a:lnTo>
                <a:lnTo>
                  <a:pt x="281082" y="323805"/>
                </a:lnTo>
                <a:lnTo>
                  <a:pt x="243586" y="353378"/>
                </a:lnTo>
                <a:lnTo>
                  <a:pt x="207017" y="384047"/>
                </a:lnTo>
                <a:lnTo>
                  <a:pt x="171401" y="415788"/>
                </a:lnTo>
                <a:lnTo>
                  <a:pt x="136760" y="448576"/>
                </a:lnTo>
                <a:lnTo>
                  <a:pt x="103121" y="482387"/>
                </a:lnTo>
                <a:lnTo>
                  <a:pt x="70507" y="517194"/>
                </a:lnTo>
                <a:lnTo>
                  <a:pt x="38943" y="552975"/>
                </a:lnTo>
                <a:lnTo>
                  <a:pt x="8454" y="589703"/>
                </a:lnTo>
                <a:lnTo>
                  <a:pt x="0" y="600534"/>
                </a:lnTo>
                <a:lnTo>
                  <a:pt x="0" y="2558709"/>
                </a:lnTo>
                <a:lnTo>
                  <a:pt x="38943" y="2606268"/>
                </a:lnTo>
                <a:lnTo>
                  <a:pt x="70507" y="2642049"/>
                </a:lnTo>
                <a:lnTo>
                  <a:pt x="103121" y="2676857"/>
                </a:lnTo>
                <a:lnTo>
                  <a:pt x="136760" y="2710668"/>
                </a:lnTo>
                <a:lnTo>
                  <a:pt x="171401" y="2743456"/>
                </a:lnTo>
                <a:lnTo>
                  <a:pt x="207017" y="2775197"/>
                </a:lnTo>
                <a:lnTo>
                  <a:pt x="243586" y="2805866"/>
                </a:lnTo>
                <a:lnTo>
                  <a:pt x="281082" y="2835439"/>
                </a:lnTo>
                <a:lnTo>
                  <a:pt x="319479" y="2863890"/>
                </a:lnTo>
                <a:lnTo>
                  <a:pt x="358755" y="2891195"/>
                </a:lnTo>
                <a:lnTo>
                  <a:pt x="398884" y="2917329"/>
                </a:lnTo>
                <a:lnTo>
                  <a:pt x="439841" y="2942267"/>
                </a:lnTo>
                <a:lnTo>
                  <a:pt x="481602" y="2965985"/>
                </a:lnTo>
                <a:lnTo>
                  <a:pt x="524143" y="2988457"/>
                </a:lnTo>
                <a:lnTo>
                  <a:pt x="567437" y="3009659"/>
                </a:lnTo>
                <a:lnTo>
                  <a:pt x="611462" y="3029566"/>
                </a:lnTo>
                <a:lnTo>
                  <a:pt x="656192" y="3048154"/>
                </a:lnTo>
                <a:lnTo>
                  <a:pt x="701603" y="3065397"/>
                </a:lnTo>
                <a:lnTo>
                  <a:pt x="747669" y="3081270"/>
                </a:lnTo>
                <a:lnTo>
                  <a:pt x="794367" y="3095750"/>
                </a:lnTo>
                <a:lnTo>
                  <a:pt x="841672" y="3108810"/>
                </a:lnTo>
                <a:lnTo>
                  <a:pt x="889559" y="3120427"/>
                </a:lnTo>
                <a:lnTo>
                  <a:pt x="938003" y="3130575"/>
                </a:lnTo>
                <a:lnTo>
                  <a:pt x="986980" y="3139230"/>
                </a:lnTo>
                <a:lnTo>
                  <a:pt x="1036465" y="3146367"/>
                </a:lnTo>
                <a:lnTo>
                  <a:pt x="1086433" y="3151961"/>
                </a:lnTo>
                <a:lnTo>
                  <a:pt x="1136861" y="3155988"/>
                </a:lnTo>
                <a:lnTo>
                  <a:pt x="1187722" y="3158422"/>
                </a:lnTo>
                <a:lnTo>
                  <a:pt x="1238994" y="3159239"/>
                </a:lnTo>
                <a:lnTo>
                  <a:pt x="1287287" y="3158515"/>
                </a:lnTo>
                <a:lnTo>
                  <a:pt x="1335220" y="3156356"/>
                </a:lnTo>
                <a:lnTo>
                  <a:pt x="1382772" y="3152783"/>
                </a:lnTo>
                <a:lnTo>
                  <a:pt x="1429921" y="3147818"/>
                </a:lnTo>
                <a:lnTo>
                  <a:pt x="1476649" y="3141479"/>
                </a:lnTo>
                <a:lnTo>
                  <a:pt x="1522933" y="3133789"/>
                </a:lnTo>
                <a:lnTo>
                  <a:pt x="1568753" y="3124768"/>
                </a:lnTo>
                <a:lnTo>
                  <a:pt x="1614089" y="3114436"/>
                </a:lnTo>
                <a:lnTo>
                  <a:pt x="1658920" y="3102814"/>
                </a:lnTo>
                <a:lnTo>
                  <a:pt x="1703225" y="3089923"/>
                </a:lnTo>
                <a:lnTo>
                  <a:pt x="1746984" y="3075783"/>
                </a:lnTo>
                <a:lnTo>
                  <a:pt x="1790175" y="3060415"/>
                </a:lnTo>
                <a:lnTo>
                  <a:pt x="1832779" y="3043840"/>
                </a:lnTo>
                <a:lnTo>
                  <a:pt x="1874775" y="3026078"/>
                </a:lnTo>
                <a:lnTo>
                  <a:pt x="1916141" y="3007150"/>
                </a:lnTo>
                <a:lnTo>
                  <a:pt x="1956858" y="2987076"/>
                </a:lnTo>
                <a:lnTo>
                  <a:pt x="1996905" y="2965878"/>
                </a:lnTo>
                <a:lnTo>
                  <a:pt x="2036260" y="2943576"/>
                </a:lnTo>
                <a:lnTo>
                  <a:pt x="2074904" y="2920191"/>
                </a:lnTo>
                <a:lnTo>
                  <a:pt x="2112816" y="2895743"/>
                </a:lnTo>
                <a:lnTo>
                  <a:pt x="2149974" y="2870252"/>
                </a:lnTo>
                <a:lnTo>
                  <a:pt x="2186359" y="2843740"/>
                </a:lnTo>
                <a:lnTo>
                  <a:pt x="2221950" y="2816228"/>
                </a:lnTo>
                <a:lnTo>
                  <a:pt x="2256726" y="2787735"/>
                </a:lnTo>
                <a:lnTo>
                  <a:pt x="2290666" y="2758283"/>
                </a:lnTo>
                <a:lnTo>
                  <a:pt x="2323750" y="2727892"/>
                </a:lnTo>
                <a:lnTo>
                  <a:pt x="2355957" y="2696583"/>
                </a:lnTo>
                <a:lnTo>
                  <a:pt x="2387267" y="2664376"/>
                </a:lnTo>
                <a:lnTo>
                  <a:pt x="2417658" y="2631292"/>
                </a:lnTo>
                <a:lnTo>
                  <a:pt x="2447111" y="2597352"/>
                </a:lnTo>
                <a:lnTo>
                  <a:pt x="2475604" y="2562577"/>
                </a:lnTo>
                <a:lnTo>
                  <a:pt x="2503117" y="2526986"/>
                </a:lnTo>
                <a:lnTo>
                  <a:pt x="2529629" y="2490602"/>
                </a:lnTo>
                <a:lnTo>
                  <a:pt x="2555120" y="2453443"/>
                </a:lnTo>
                <a:lnTo>
                  <a:pt x="2579568" y="2415532"/>
                </a:lnTo>
                <a:lnTo>
                  <a:pt x="2602954" y="2376889"/>
                </a:lnTo>
                <a:lnTo>
                  <a:pt x="2625256" y="2337534"/>
                </a:lnTo>
                <a:lnTo>
                  <a:pt x="2646455" y="2297487"/>
                </a:lnTo>
                <a:lnTo>
                  <a:pt x="2666528" y="2256771"/>
                </a:lnTo>
                <a:lnTo>
                  <a:pt x="2685456" y="2215405"/>
                </a:lnTo>
                <a:lnTo>
                  <a:pt x="2703219" y="2173409"/>
                </a:lnTo>
                <a:lnTo>
                  <a:pt x="2719794" y="2130806"/>
                </a:lnTo>
                <a:lnTo>
                  <a:pt x="2735162" y="2087614"/>
                </a:lnTo>
                <a:lnTo>
                  <a:pt x="2749302" y="2043856"/>
                </a:lnTo>
                <a:lnTo>
                  <a:pt x="2762194" y="1999551"/>
                </a:lnTo>
                <a:lnTo>
                  <a:pt x="2773816" y="1954720"/>
                </a:lnTo>
                <a:lnTo>
                  <a:pt x="2784148" y="1909384"/>
                </a:lnTo>
                <a:lnTo>
                  <a:pt x="2793170" y="1863564"/>
                </a:lnTo>
                <a:lnTo>
                  <a:pt x="2800860" y="1817280"/>
                </a:lnTo>
                <a:lnTo>
                  <a:pt x="2807198" y="1770553"/>
                </a:lnTo>
                <a:lnTo>
                  <a:pt x="2812164" y="1723403"/>
                </a:lnTo>
                <a:lnTo>
                  <a:pt x="2815737" y="1675852"/>
                </a:lnTo>
                <a:lnTo>
                  <a:pt x="2817896" y="1627919"/>
                </a:lnTo>
                <a:lnTo>
                  <a:pt x="2818620" y="1579626"/>
                </a:lnTo>
                <a:lnTo>
                  <a:pt x="2817896" y="1531332"/>
                </a:lnTo>
                <a:lnTo>
                  <a:pt x="2815737" y="1483399"/>
                </a:lnTo>
                <a:lnTo>
                  <a:pt x="2812164" y="1435848"/>
                </a:lnTo>
                <a:lnTo>
                  <a:pt x="2807198" y="1388698"/>
                </a:lnTo>
                <a:lnTo>
                  <a:pt x="2800860" y="1341971"/>
                </a:lnTo>
                <a:lnTo>
                  <a:pt x="2793170" y="1295686"/>
                </a:lnTo>
                <a:lnTo>
                  <a:pt x="2784148" y="1249866"/>
                </a:lnTo>
                <a:lnTo>
                  <a:pt x="2773816" y="1204530"/>
                </a:lnTo>
                <a:lnTo>
                  <a:pt x="2762194" y="1159699"/>
                </a:lnTo>
                <a:lnTo>
                  <a:pt x="2749302" y="1115394"/>
                </a:lnTo>
                <a:lnTo>
                  <a:pt x="2735162" y="1071635"/>
                </a:lnTo>
                <a:lnTo>
                  <a:pt x="2719794" y="1028444"/>
                </a:lnTo>
                <a:lnTo>
                  <a:pt x="2703219" y="985840"/>
                </a:lnTo>
                <a:lnTo>
                  <a:pt x="2685456" y="943844"/>
                </a:lnTo>
                <a:lnTo>
                  <a:pt x="2666528" y="902478"/>
                </a:lnTo>
                <a:lnTo>
                  <a:pt x="2646455" y="861761"/>
                </a:lnTo>
                <a:lnTo>
                  <a:pt x="2625256" y="821715"/>
                </a:lnTo>
                <a:lnTo>
                  <a:pt x="2602954" y="782359"/>
                </a:lnTo>
                <a:lnTo>
                  <a:pt x="2579568" y="743715"/>
                </a:lnTo>
                <a:lnTo>
                  <a:pt x="2555120" y="705804"/>
                </a:lnTo>
                <a:lnTo>
                  <a:pt x="2529629" y="668645"/>
                </a:lnTo>
                <a:lnTo>
                  <a:pt x="2503117" y="632260"/>
                </a:lnTo>
                <a:lnTo>
                  <a:pt x="2475604" y="596669"/>
                </a:lnTo>
                <a:lnTo>
                  <a:pt x="2447111" y="561893"/>
                </a:lnTo>
                <a:lnTo>
                  <a:pt x="2417658" y="527953"/>
                </a:lnTo>
                <a:lnTo>
                  <a:pt x="2387267" y="494869"/>
                </a:lnTo>
                <a:lnTo>
                  <a:pt x="2355957" y="462662"/>
                </a:lnTo>
                <a:lnTo>
                  <a:pt x="2323750" y="431352"/>
                </a:lnTo>
                <a:lnTo>
                  <a:pt x="2290666" y="400961"/>
                </a:lnTo>
                <a:lnTo>
                  <a:pt x="2256726" y="371508"/>
                </a:lnTo>
                <a:lnTo>
                  <a:pt x="2221950" y="343015"/>
                </a:lnTo>
                <a:lnTo>
                  <a:pt x="2186359" y="315502"/>
                </a:lnTo>
                <a:lnTo>
                  <a:pt x="2149974" y="288990"/>
                </a:lnTo>
                <a:lnTo>
                  <a:pt x="2112816" y="263500"/>
                </a:lnTo>
                <a:lnTo>
                  <a:pt x="2074904" y="239051"/>
                </a:lnTo>
                <a:lnTo>
                  <a:pt x="2036260" y="215665"/>
                </a:lnTo>
                <a:lnTo>
                  <a:pt x="1996905" y="193363"/>
                </a:lnTo>
                <a:lnTo>
                  <a:pt x="1956858" y="172165"/>
                </a:lnTo>
                <a:lnTo>
                  <a:pt x="1916141" y="152091"/>
                </a:lnTo>
                <a:lnTo>
                  <a:pt x="1874775" y="133163"/>
                </a:lnTo>
                <a:lnTo>
                  <a:pt x="1832779" y="115401"/>
                </a:lnTo>
                <a:lnTo>
                  <a:pt x="1790175" y="98825"/>
                </a:lnTo>
                <a:lnTo>
                  <a:pt x="1746984" y="83457"/>
                </a:lnTo>
                <a:lnTo>
                  <a:pt x="1703225" y="69317"/>
                </a:lnTo>
                <a:lnTo>
                  <a:pt x="1658920" y="56425"/>
                </a:lnTo>
                <a:lnTo>
                  <a:pt x="1614089" y="44803"/>
                </a:lnTo>
                <a:lnTo>
                  <a:pt x="1568753" y="34471"/>
                </a:lnTo>
                <a:lnTo>
                  <a:pt x="1522933" y="25449"/>
                </a:lnTo>
                <a:lnTo>
                  <a:pt x="1476649" y="17759"/>
                </a:lnTo>
                <a:lnTo>
                  <a:pt x="1429921" y="11421"/>
                </a:lnTo>
                <a:lnTo>
                  <a:pt x="1382772" y="6455"/>
                </a:lnTo>
                <a:lnTo>
                  <a:pt x="1335220" y="2882"/>
                </a:lnTo>
                <a:lnTo>
                  <a:pt x="1287287" y="724"/>
                </a:lnTo>
                <a:lnTo>
                  <a:pt x="1238994"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3" name="object 3"/>
          <p:cNvSpPr/>
          <p:nvPr/>
        </p:nvSpPr>
        <p:spPr>
          <a:xfrm>
            <a:off x="5562600" y="69481"/>
            <a:ext cx="4419039" cy="7626719"/>
          </a:xfrm>
          <a:custGeom>
            <a:avLst/>
            <a:gdLst/>
            <a:ahLst/>
            <a:cxnLst/>
            <a:rect l="l" t="t" r="r" b="b"/>
            <a:pathLst>
              <a:path w="4260215" h="6429375">
                <a:moveTo>
                  <a:pt x="4260011" y="0"/>
                </a:moveTo>
                <a:lnTo>
                  <a:pt x="0" y="0"/>
                </a:lnTo>
                <a:lnTo>
                  <a:pt x="0" y="6429146"/>
                </a:lnTo>
                <a:lnTo>
                  <a:pt x="4260011" y="6429146"/>
                </a:lnTo>
                <a:lnTo>
                  <a:pt x="4260011" y="0"/>
                </a:lnTo>
                <a:close/>
              </a:path>
            </a:pathLst>
          </a:custGeom>
          <a:solidFill>
            <a:srgbClr val="E2ECB7"/>
          </a:solidFill>
        </p:spPr>
        <p:txBody>
          <a:bodyPr wrap="square" lIns="0" tIns="0" rIns="0" bIns="0" rtlCol="0"/>
          <a:lstStyle/>
          <a:p>
            <a:endParaRPr dirty="0">
              <a:latin typeface="Arvo" panose="02000000000000000000" pitchFamily="2" charset="0"/>
            </a:endParaRPr>
          </a:p>
        </p:txBody>
      </p:sp>
      <p:sp>
        <p:nvSpPr>
          <p:cNvPr id="4" name="object 4"/>
          <p:cNvSpPr/>
          <p:nvPr/>
        </p:nvSpPr>
        <p:spPr>
          <a:xfrm>
            <a:off x="548660" y="1259259"/>
            <a:ext cx="101600" cy="101600"/>
          </a:xfrm>
          <a:prstGeom prst="rect">
            <a:avLst/>
          </a:prstGeom>
          <a:blipFill>
            <a:blip r:embed="rId2" cstate="print"/>
            <a:stretch>
              <a:fillRect/>
            </a:stretch>
          </a:blipFill>
        </p:spPr>
        <p:txBody>
          <a:bodyPr wrap="square" lIns="0" tIns="0" rIns="0" bIns="0" rtlCol="0"/>
          <a:lstStyle/>
          <a:p>
            <a:endParaRPr dirty="0">
              <a:latin typeface="Arvo" panose="02000000000000000000" pitchFamily="2" charset="0"/>
            </a:endParaRPr>
          </a:p>
        </p:txBody>
      </p:sp>
      <p:sp>
        <p:nvSpPr>
          <p:cNvPr id="5" name="object 5"/>
          <p:cNvSpPr/>
          <p:nvPr/>
        </p:nvSpPr>
        <p:spPr>
          <a:xfrm>
            <a:off x="716015" y="1253692"/>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6" name="object 6"/>
          <p:cNvSpPr/>
          <p:nvPr/>
        </p:nvSpPr>
        <p:spPr>
          <a:xfrm>
            <a:off x="907600" y="1259259"/>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sp>
        <p:nvSpPr>
          <p:cNvPr id="7" name="object 7"/>
          <p:cNvSpPr/>
          <p:nvPr/>
        </p:nvSpPr>
        <p:spPr>
          <a:xfrm>
            <a:off x="767403" y="4293800"/>
            <a:ext cx="4131310" cy="2366010"/>
          </a:xfrm>
          <a:custGeom>
            <a:avLst/>
            <a:gdLst/>
            <a:ahLst/>
            <a:cxnLst/>
            <a:rect l="l" t="t" r="r" b="b"/>
            <a:pathLst>
              <a:path w="4131310" h="2366010">
                <a:moveTo>
                  <a:pt x="3978605" y="0"/>
                </a:moveTo>
                <a:lnTo>
                  <a:pt x="152400" y="0"/>
                </a:lnTo>
                <a:lnTo>
                  <a:pt x="104231" y="7769"/>
                </a:lnTo>
                <a:lnTo>
                  <a:pt x="62396" y="29405"/>
                </a:lnTo>
                <a:lnTo>
                  <a:pt x="29405" y="62396"/>
                </a:lnTo>
                <a:lnTo>
                  <a:pt x="7769" y="104231"/>
                </a:lnTo>
                <a:lnTo>
                  <a:pt x="0" y="152400"/>
                </a:lnTo>
                <a:lnTo>
                  <a:pt x="0" y="2213394"/>
                </a:lnTo>
                <a:lnTo>
                  <a:pt x="7769" y="2261567"/>
                </a:lnTo>
                <a:lnTo>
                  <a:pt x="29405" y="2303402"/>
                </a:lnTo>
                <a:lnTo>
                  <a:pt x="62396" y="2336391"/>
                </a:lnTo>
                <a:lnTo>
                  <a:pt x="104231" y="2358025"/>
                </a:lnTo>
                <a:lnTo>
                  <a:pt x="152400" y="2365794"/>
                </a:lnTo>
                <a:lnTo>
                  <a:pt x="3978605" y="2365794"/>
                </a:lnTo>
                <a:lnTo>
                  <a:pt x="4026773" y="2358025"/>
                </a:lnTo>
                <a:lnTo>
                  <a:pt x="4068608" y="2336391"/>
                </a:lnTo>
                <a:lnTo>
                  <a:pt x="4101599" y="2303402"/>
                </a:lnTo>
                <a:lnTo>
                  <a:pt x="4123235" y="2261567"/>
                </a:lnTo>
                <a:lnTo>
                  <a:pt x="4131005" y="2213394"/>
                </a:lnTo>
                <a:lnTo>
                  <a:pt x="4131005" y="152400"/>
                </a:lnTo>
                <a:lnTo>
                  <a:pt x="4123235" y="104231"/>
                </a:lnTo>
                <a:lnTo>
                  <a:pt x="4101599" y="62396"/>
                </a:lnTo>
                <a:lnTo>
                  <a:pt x="4068608" y="29405"/>
                </a:lnTo>
                <a:lnTo>
                  <a:pt x="4026773" y="7769"/>
                </a:lnTo>
                <a:lnTo>
                  <a:pt x="3978605"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8" name="object 8"/>
          <p:cNvSpPr/>
          <p:nvPr/>
        </p:nvSpPr>
        <p:spPr>
          <a:xfrm>
            <a:off x="7544402" y="3598877"/>
            <a:ext cx="2239468" cy="425632"/>
          </a:xfrm>
          <a:custGeom>
            <a:avLst/>
            <a:gdLst/>
            <a:ahLst/>
            <a:cxnLst/>
            <a:rect l="l" t="t" r="r" b="b"/>
            <a:pathLst>
              <a:path w="3279775" h="958850">
                <a:moveTo>
                  <a:pt x="3196590" y="0"/>
                </a:moveTo>
                <a:lnTo>
                  <a:pt x="83019" y="0"/>
                </a:lnTo>
                <a:lnTo>
                  <a:pt x="50786" y="5192"/>
                </a:lnTo>
                <a:lnTo>
                  <a:pt x="24388" y="19330"/>
                </a:lnTo>
                <a:lnTo>
                  <a:pt x="6551" y="40253"/>
                </a:lnTo>
                <a:lnTo>
                  <a:pt x="0" y="65798"/>
                </a:lnTo>
                <a:lnTo>
                  <a:pt x="0" y="892721"/>
                </a:lnTo>
                <a:lnTo>
                  <a:pt x="6551" y="918271"/>
                </a:lnTo>
                <a:lnTo>
                  <a:pt x="24388" y="939193"/>
                </a:lnTo>
                <a:lnTo>
                  <a:pt x="50786" y="953328"/>
                </a:lnTo>
                <a:lnTo>
                  <a:pt x="83019" y="958519"/>
                </a:lnTo>
                <a:lnTo>
                  <a:pt x="3196590" y="958519"/>
                </a:lnTo>
                <a:lnTo>
                  <a:pt x="3228823" y="953328"/>
                </a:lnTo>
                <a:lnTo>
                  <a:pt x="3255221" y="939193"/>
                </a:lnTo>
                <a:lnTo>
                  <a:pt x="3273058" y="918271"/>
                </a:lnTo>
                <a:lnTo>
                  <a:pt x="3279609" y="892721"/>
                </a:lnTo>
                <a:lnTo>
                  <a:pt x="3279609" y="65798"/>
                </a:lnTo>
                <a:lnTo>
                  <a:pt x="3273058" y="40253"/>
                </a:lnTo>
                <a:lnTo>
                  <a:pt x="3255221" y="19330"/>
                </a:lnTo>
                <a:lnTo>
                  <a:pt x="3228823" y="5192"/>
                </a:lnTo>
                <a:lnTo>
                  <a:pt x="3196590"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10" name="object 10"/>
          <p:cNvSpPr txBox="1"/>
          <p:nvPr/>
        </p:nvSpPr>
        <p:spPr>
          <a:xfrm>
            <a:off x="487700" y="7342319"/>
            <a:ext cx="11176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52E50"/>
                </a:solidFill>
                <a:latin typeface="Trebuchet MS"/>
                <a:cs typeface="Trebuchet MS"/>
              </a:rPr>
              <a:t>8</a:t>
            </a:r>
            <a:endParaRPr sz="1100">
              <a:latin typeface="Trebuchet MS"/>
              <a:cs typeface="Trebuchet MS"/>
            </a:endParaRPr>
          </a:p>
        </p:txBody>
      </p:sp>
      <p:grpSp>
        <p:nvGrpSpPr>
          <p:cNvPr id="12" name="object 12"/>
          <p:cNvGrpSpPr/>
          <p:nvPr/>
        </p:nvGrpSpPr>
        <p:grpSpPr>
          <a:xfrm>
            <a:off x="856800" y="7393250"/>
            <a:ext cx="444500" cy="101600"/>
            <a:chOff x="856800" y="7393250"/>
            <a:chExt cx="444500" cy="101600"/>
          </a:xfrm>
        </p:grpSpPr>
        <p:sp>
          <p:nvSpPr>
            <p:cNvPr id="13" name="object 13"/>
            <p:cNvSpPr/>
            <p:nvPr/>
          </p:nvSpPr>
          <p:spPr>
            <a:xfrm>
              <a:off x="856800" y="7393250"/>
              <a:ext cx="101600" cy="101600"/>
            </a:xfrm>
            <a:prstGeom prst="rect">
              <a:avLst/>
            </a:prstGeom>
            <a:blipFill>
              <a:blip r:embed="rId5" cstate="print"/>
              <a:stretch>
                <a:fillRect/>
              </a:stretch>
            </a:blipFill>
          </p:spPr>
          <p:txBody>
            <a:bodyPr wrap="square" lIns="0" tIns="0" rIns="0" bIns="0" rtlCol="0"/>
            <a:lstStyle/>
            <a:p>
              <a:endParaRPr dirty="0">
                <a:latin typeface="Arvo" panose="02000000000000000000" pitchFamily="2" charset="0"/>
              </a:endParaRPr>
            </a:p>
          </p:txBody>
        </p:sp>
        <p:sp>
          <p:nvSpPr>
            <p:cNvPr id="14" name="object 14"/>
            <p:cNvSpPr/>
            <p:nvPr/>
          </p:nvSpPr>
          <p:spPr>
            <a:xfrm>
              <a:off x="1028250" y="7393250"/>
              <a:ext cx="101600" cy="101600"/>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sp>
          <p:nvSpPr>
            <p:cNvPr id="15" name="object 15"/>
            <p:cNvSpPr/>
            <p:nvPr/>
          </p:nvSpPr>
          <p:spPr>
            <a:xfrm>
              <a:off x="1199700" y="7393250"/>
              <a:ext cx="101600" cy="101600"/>
            </a:xfrm>
            <a:prstGeom prst="rect">
              <a:avLst/>
            </a:prstGeom>
            <a:blipFill>
              <a:blip r:embed="rId7" cstate="print"/>
              <a:stretch>
                <a:fillRect/>
              </a:stretch>
            </a:blipFill>
          </p:spPr>
          <p:txBody>
            <a:bodyPr wrap="square" lIns="0" tIns="0" rIns="0" bIns="0" rtlCol="0"/>
            <a:lstStyle/>
            <a:p>
              <a:endParaRPr dirty="0">
                <a:latin typeface="Arvo" panose="02000000000000000000" pitchFamily="2" charset="0"/>
              </a:endParaRPr>
            </a:p>
          </p:txBody>
        </p:sp>
      </p:grpSp>
      <p:sp>
        <p:nvSpPr>
          <p:cNvPr id="16" name="object 16"/>
          <p:cNvSpPr txBox="1"/>
          <p:nvPr/>
        </p:nvSpPr>
        <p:spPr>
          <a:xfrm>
            <a:off x="369891" y="185923"/>
            <a:ext cx="3474700" cy="689932"/>
          </a:xfrm>
          <a:prstGeom prst="rect">
            <a:avLst/>
          </a:prstGeom>
        </p:spPr>
        <p:txBody>
          <a:bodyPr vert="horz" wrap="square" lIns="0" tIns="12700" rIns="0" bIns="0" rtlCol="0">
            <a:spAutoFit/>
          </a:bodyPr>
          <a:lstStyle/>
          <a:p>
            <a:pPr marL="12700">
              <a:lnSpc>
                <a:spcPct val="100000"/>
              </a:lnSpc>
              <a:spcBef>
                <a:spcPts val="100"/>
              </a:spcBef>
            </a:pPr>
            <a:r>
              <a:rPr lang="en-US" sz="4400" b="1" dirty="0" smtClean="0">
                <a:solidFill>
                  <a:srgbClr val="F0572C"/>
                </a:solidFill>
                <a:latin typeface="Curlz MT" panose="04040404050702020202" pitchFamily="82" charset="0"/>
                <a:cs typeface="Calibri"/>
              </a:rPr>
              <a:t>Sliver Screen </a:t>
            </a:r>
            <a:endParaRPr sz="4400" b="1" dirty="0">
              <a:latin typeface="Curlz MT" panose="04040404050702020202" pitchFamily="82" charset="0"/>
              <a:cs typeface="Calibri"/>
            </a:endParaRPr>
          </a:p>
        </p:txBody>
      </p:sp>
      <p:sp>
        <p:nvSpPr>
          <p:cNvPr id="17" name="object 17"/>
          <p:cNvSpPr txBox="1">
            <a:spLocks noGrp="1"/>
          </p:cNvSpPr>
          <p:nvPr>
            <p:ph type="title"/>
          </p:nvPr>
        </p:nvSpPr>
        <p:spPr>
          <a:xfrm>
            <a:off x="2244385" y="752269"/>
            <a:ext cx="2514491" cy="689932"/>
          </a:xfrm>
          <a:prstGeom prst="rect">
            <a:avLst/>
          </a:prstGeom>
        </p:spPr>
        <p:txBody>
          <a:bodyPr vert="horz" wrap="square" lIns="0" tIns="12700" rIns="0" bIns="0" rtlCol="0">
            <a:spAutoFit/>
          </a:bodyPr>
          <a:lstStyle/>
          <a:p>
            <a:pPr marL="12700">
              <a:lnSpc>
                <a:spcPct val="100000"/>
              </a:lnSpc>
              <a:spcBef>
                <a:spcPts val="100"/>
              </a:spcBef>
            </a:pPr>
            <a:r>
              <a:rPr lang="en-US" sz="4400" dirty="0" smtClean="0">
                <a:latin typeface="Curlz MT" panose="04040404050702020202" pitchFamily="82" charset="0"/>
              </a:rPr>
              <a:t>In the Park </a:t>
            </a:r>
            <a:endParaRPr sz="4400" dirty="0">
              <a:latin typeface="Curlz MT" panose="04040404050702020202" pitchFamily="82" charset="0"/>
            </a:endParaRPr>
          </a:p>
        </p:txBody>
      </p:sp>
      <p:sp>
        <p:nvSpPr>
          <p:cNvPr id="18" name="object 18"/>
          <p:cNvSpPr txBox="1"/>
          <p:nvPr/>
        </p:nvSpPr>
        <p:spPr>
          <a:xfrm>
            <a:off x="404921" y="1693708"/>
            <a:ext cx="4395679" cy="1929887"/>
          </a:xfrm>
          <a:prstGeom prst="rect">
            <a:avLst/>
          </a:prstGeom>
        </p:spPr>
        <p:txBody>
          <a:bodyPr vert="horz" wrap="square" lIns="0" tIns="12700" rIns="0" bIns="0" rtlCol="0">
            <a:spAutoFit/>
          </a:bodyPr>
          <a:lstStyle/>
          <a:p>
            <a:pPr marL="12700" marR="5080">
              <a:lnSpc>
                <a:spcPct val="128800"/>
              </a:lnSpc>
              <a:spcBef>
                <a:spcPts val="100"/>
              </a:spcBef>
            </a:pPr>
            <a:r>
              <a:rPr lang="en-US" sz="1400" dirty="0">
                <a:solidFill>
                  <a:srgbClr val="414042"/>
                </a:solidFill>
                <a:latin typeface="Trebuchet MS"/>
                <a:cs typeface="Trebuchet MS"/>
              </a:rPr>
              <a:t>It is OOB Recreation's newest community event at The Ball Park.  Like our other events, it will attract hundreds of people each night and soon be one of the popular summer traditions for families.  Families come out for an evening of free fun and activities before watching a movie on the inflatable movie screen. </a:t>
            </a:r>
            <a:endParaRPr sz="1400" dirty="0">
              <a:latin typeface="Trebuchet MS"/>
              <a:cs typeface="Trebuchet MS"/>
            </a:endParaRPr>
          </a:p>
        </p:txBody>
      </p:sp>
      <p:sp>
        <p:nvSpPr>
          <p:cNvPr id="19" name="object 19"/>
          <p:cNvSpPr txBox="1"/>
          <p:nvPr/>
        </p:nvSpPr>
        <p:spPr>
          <a:xfrm>
            <a:off x="272654" y="1445815"/>
            <a:ext cx="1714391"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solidFill>
                  <a:srgbClr val="231F20"/>
                </a:solidFill>
                <a:latin typeface="Arvo" panose="02000000000000000000" pitchFamily="2" charset="0"/>
                <a:cs typeface="Calibri"/>
              </a:rPr>
              <a:t>Silver Screen in the Park </a:t>
            </a:r>
            <a:endParaRPr sz="1400" dirty="0">
              <a:latin typeface="Arvo" panose="02000000000000000000" pitchFamily="2" charset="0"/>
              <a:cs typeface="Calibri"/>
            </a:endParaRPr>
          </a:p>
        </p:txBody>
      </p:sp>
      <p:sp>
        <p:nvSpPr>
          <p:cNvPr id="20" name="object 20"/>
          <p:cNvSpPr txBox="1"/>
          <p:nvPr/>
        </p:nvSpPr>
        <p:spPr>
          <a:xfrm>
            <a:off x="6120386" y="154701"/>
            <a:ext cx="3580304" cy="320601"/>
          </a:xfrm>
          <a:prstGeom prst="rect">
            <a:avLst/>
          </a:prstGeom>
        </p:spPr>
        <p:txBody>
          <a:bodyPr vert="horz" wrap="square" lIns="0" tIns="12700" rIns="0" bIns="0" rtlCol="0">
            <a:spAutoFit/>
          </a:bodyPr>
          <a:lstStyle/>
          <a:p>
            <a:pPr marL="12700">
              <a:lnSpc>
                <a:spcPct val="100000"/>
              </a:lnSpc>
              <a:spcBef>
                <a:spcPts val="100"/>
              </a:spcBef>
            </a:pPr>
            <a:r>
              <a:rPr lang="en-US" sz="2000" dirty="0" smtClean="0">
                <a:solidFill>
                  <a:srgbClr val="231F20"/>
                </a:solidFill>
                <a:latin typeface="Arvo" panose="02000000000000000000" pitchFamily="2" charset="0"/>
                <a:cs typeface="Calibri"/>
              </a:rPr>
              <a:t>Presenting Sponsor (One Available) </a:t>
            </a:r>
            <a:r>
              <a:rPr lang="en-US" sz="1200" dirty="0" smtClean="0">
                <a:solidFill>
                  <a:srgbClr val="231F20"/>
                </a:solidFill>
                <a:latin typeface="Arvo" panose="02000000000000000000" pitchFamily="2" charset="0"/>
                <a:cs typeface="Calibri"/>
              </a:rPr>
              <a:t> </a:t>
            </a:r>
            <a:endParaRPr sz="1200" dirty="0">
              <a:latin typeface="Arvo" panose="02000000000000000000" pitchFamily="2" charset="0"/>
              <a:cs typeface="Calibri"/>
            </a:endParaRPr>
          </a:p>
        </p:txBody>
      </p:sp>
      <p:sp>
        <p:nvSpPr>
          <p:cNvPr id="21" name="object 21"/>
          <p:cNvSpPr txBox="1"/>
          <p:nvPr/>
        </p:nvSpPr>
        <p:spPr>
          <a:xfrm>
            <a:off x="5651731" y="427235"/>
            <a:ext cx="4145378" cy="3642920"/>
          </a:xfrm>
          <a:prstGeom prst="rect">
            <a:avLst/>
          </a:prstGeom>
        </p:spPr>
        <p:txBody>
          <a:bodyPr vert="horz" wrap="square" lIns="0" tIns="12700" rIns="0" bIns="0" rtlCol="0">
            <a:spAutoFit/>
          </a:bodyPr>
          <a:lstStyle/>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Large Company Name / Logo printing on event marketing materials. </a:t>
            </a: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Recognition in event script </a:t>
            </a: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Promo Table provide for all 4 concerts.  (Encourage you to have an organized activity to add appeal to your movie nights</a:t>
            </a: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Company linked on the OOB Recreation website for entire movie season.</a:t>
            </a: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Company banner displayed each movie night </a:t>
            </a: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Reserved seating and party with food for your company at the movie night of your choice. (max 10 people) </a:t>
            </a:r>
          </a:p>
          <a:p>
            <a:pPr marL="184150" marR="5080" indent="-171450">
              <a:lnSpc>
                <a:spcPct val="128800"/>
              </a:lnSpc>
              <a:spcBef>
                <a:spcPts val="100"/>
              </a:spcBef>
              <a:buFont typeface="Arial" panose="020B0604020202020204" pitchFamily="34" charset="0"/>
              <a:buChar char="•"/>
            </a:pPr>
            <a:endParaRPr sz="1100" dirty="0">
              <a:latin typeface="Trebuchet MS"/>
              <a:cs typeface="Trebuchet MS"/>
            </a:endParaRPr>
          </a:p>
        </p:txBody>
      </p:sp>
      <p:sp>
        <p:nvSpPr>
          <p:cNvPr id="24" name="object 24"/>
          <p:cNvSpPr txBox="1"/>
          <p:nvPr/>
        </p:nvSpPr>
        <p:spPr>
          <a:xfrm>
            <a:off x="8890806" y="3632248"/>
            <a:ext cx="842971" cy="320601"/>
          </a:xfrm>
          <a:prstGeom prst="rect">
            <a:avLst/>
          </a:prstGeom>
        </p:spPr>
        <p:txBody>
          <a:bodyPr vert="horz" wrap="square" lIns="0" tIns="12700" rIns="0" bIns="0" rtlCol="0">
            <a:spAutoFit/>
          </a:bodyPr>
          <a:lstStyle/>
          <a:p>
            <a:pPr marL="12700">
              <a:lnSpc>
                <a:spcPct val="100000"/>
              </a:lnSpc>
              <a:spcBef>
                <a:spcPts val="100"/>
              </a:spcBef>
            </a:pPr>
            <a:r>
              <a:rPr sz="2000" dirty="0" smtClean="0">
                <a:solidFill>
                  <a:srgbClr val="FFFFFF"/>
                </a:solidFill>
                <a:latin typeface="Arvo" panose="02000000000000000000" pitchFamily="2" charset="0"/>
                <a:cs typeface="Calibri"/>
              </a:rPr>
              <a:t>$</a:t>
            </a:r>
            <a:r>
              <a:rPr lang="en-US" sz="2000" dirty="0" smtClean="0">
                <a:solidFill>
                  <a:srgbClr val="FFFFFF"/>
                </a:solidFill>
                <a:latin typeface="Arvo" panose="02000000000000000000" pitchFamily="2" charset="0"/>
                <a:cs typeface="Calibri"/>
              </a:rPr>
              <a:t>1</a:t>
            </a:r>
            <a:r>
              <a:rPr lang="en-US" sz="2000" dirty="0">
                <a:solidFill>
                  <a:srgbClr val="FFFFFF"/>
                </a:solidFill>
                <a:latin typeface="Arvo" panose="02000000000000000000" pitchFamily="2" charset="0"/>
                <a:cs typeface="Calibri"/>
              </a:rPr>
              <a:t>5</a:t>
            </a:r>
            <a:r>
              <a:rPr sz="2000" dirty="0" smtClean="0">
                <a:solidFill>
                  <a:srgbClr val="FFFFFF"/>
                </a:solidFill>
                <a:latin typeface="Arvo" panose="02000000000000000000" pitchFamily="2" charset="0"/>
                <a:cs typeface="Calibri"/>
              </a:rPr>
              <a:t>00</a:t>
            </a:r>
            <a:endParaRPr sz="2000" dirty="0">
              <a:latin typeface="Arvo" panose="02000000000000000000" pitchFamily="2" charset="0"/>
              <a:cs typeface="Calibri"/>
            </a:endParaRPr>
          </a:p>
        </p:txBody>
      </p:sp>
      <p:sp>
        <p:nvSpPr>
          <p:cNvPr id="25" name="object 25"/>
          <p:cNvSpPr txBox="1"/>
          <p:nvPr/>
        </p:nvSpPr>
        <p:spPr>
          <a:xfrm>
            <a:off x="7663778" y="3698685"/>
            <a:ext cx="1196778" cy="243656"/>
          </a:xfrm>
          <a:prstGeom prst="rect">
            <a:avLst/>
          </a:prstGeom>
        </p:spPr>
        <p:txBody>
          <a:bodyPr vert="horz" wrap="square" lIns="0" tIns="12700" rIns="0" bIns="0" rtlCol="0">
            <a:spAutoFit/>
          </a:bodyPr>
          <a:lstStyle/>
          <a:p>
            <a:pPr marL="12700" marR="5080">
              <a:lnSpc>
                <a:spcPct val="125000"/>
              </a:lnSpc>
              <a:spcBef>
                <a:spcPts val="100"/>
              </a:spcBef>
            </a:pPr>
            <a:r>
              <a:rPr sz="1200" dirty="0">
                <a:solidFill>
                  <a:srgbClr val="E98E6E"/>
                </a:solidFill>
                <a:latin typeface="Arvo" panose="02000000000000000000" pitchFamily="2" charset="0"/>
                <a:cs typeface="Calibri"/>
              </a:rPr>
              <a:t>Package  Value</a:t>
            </a:r>
            <a:endParaRPr sz="1200" dirty="0">
              <a:latin typeface="Arvo" panose="02000000000000000000" pitchFamily="2" charset="0"/>
              <a:cs typeface="Calibri"/>
            </a:endParaRPr>
          </a:p>
        </p:txBody>
      </p:sp>
      <p:sp>
        <p:nvSpPr>
          <p:cNvPr id="26" name="object 24"/>
          <p:cNvSpPr txBox="1"/>
          <p:nvPr/>
        </p:nvSpPr>
        <p:spPr>
          <a:xfrm>
            <a:off x="958400" y="4497524"/>
            <a:ext cx="3842200" cy="1910779"/>
          </a:xfrm>
          <a:prstGeom prst="rect">
            <a:avLst/>
          </a:prstGeom>
        </p:spPr>
        <p:txBody>
          <a:bodyPr vert="horz" wrap="square" lIns="0" tIns="12700" rIns="0" bIns="0" rtlCol="0">
            <a:spAutoFit/>
          </a:bodyPr>
          <a:lstStyle/>
          <a:p>
            <a:pPr marL="12700">
              <a:lnSpc>
                <a:spcPct val="100000"/>
              </a:lnSpc>
              <a:spcBef>
                <a:spcPts val="100"/>
              </a:spcBef>
            </a:pPr>
            <a:r>
              <a:rPr lang="en-US" sz="2000" dirty="0" smtClean="0">
                <a:solidFill>
                  <a:srgbClr val="FFFFFF"/>
                </a:solidFill>
                <a:latin typeface="Arvo" panose="02000000000000000000" pitchFamily="2" charset="0"/>
                <a:cs typeface="Calibri"/>
              </a:rPr>
              <a:t>Tuesday Nights:  </a:t>
            </a:r>
          </a:p>
          <a:p>
            <a:pPr marL="12700">
              <a:lnSpc>
                <a:spcPct val="100000"/>
              </a:lnSpc>
              <a:spcBef>
                <a:spcPts val="100"/>
              </a:spcBef>
            </a:pPr>
            <a:r>
              <a:rPr lang="en-US" sz="2000" dirty="0">
                <a:solidFill>
                  <a:srgbClr val="FFFFFF"/>
                </a:solidFill>
                <a:latin typeface="Arvo" panose="02000000000000000000" pitchFamily="2" charset="0"/>
                <a:cs typeface="Calibri"/>
              </a:rPr>
              <a:t> </a:t>
            </a:r>
            <a:r>
              <a:rPr lang="en-US" sz="2000" dirty="0" smtClean="0">
                <a:solidFill>
                  <a:srgbClr val="FFFFFF"/>
                </a:solidFill>
                <a:latin typeface="Arvo" panose="02000000000000000000" pitchFamily="2" charset="0"/>
                <a:cs typeface="Calibri"/>
              </a:rPr>
              <a:t>         July </a:t>
            </a:r>
            <a:r>
              <a:rPr lang="en-US" sz="2000" dirty="0" smtClean="0">
                <a:solidFill>
                  <a:srgbClr val="FFFFFF"/>
                </a:solidFill>
                <a:latin typeface="Arvo" panose="02000000000000000000" pitchFamily="2" charset="0"/>
                <a:cs typeface="Calibri"/>
              </a:rPr>
              <a:t>12</a:t>
            </a:r>
            <a:r>
              <a:rPr lang="en-US" sz="2000" dirty="0" smtClean="0">
                <a:solidFill>
                  <a:srgbClr val="FFFFFF"/>
                </a:solidFill>
                <a:latin typeface="Arvo" panose="02000000000000000000" pitchFamily="2" charset="0"/>
                <a:cs typeface="Calibri"/>
              </a:rPr>
              <a:t>, 26  </a:t>
            </a:r>
            <a:r>
              <a:rPr lang="en-US" sz="2000" dirty="0" smtClean="0">
                <a:solidFill>
                  <a:srgbClr val="FFFFFF"/>
                </a:solidFill>
                <a:latin typeface="Arvo" panose="02000000000000000000" pitchFamily="2" charset="0"/>
                <a:cs typeface="Calibri"/>
              </a:rPr>
              <a:t>August </a:t>
            </a:r>
            <a:r>
              <a:rPr lang="en-US" sz="2000" dirty="0" smtClean="0">
                <a:solidFill>
                  <a:srgbClr val="FFFFFF"/>
                </a:solidFill>
                <a:latin typeface="Arvo" panose="02000000000000000000" pitchFamily="2" charset="0"/>
                <a:cs typeface="Calibri"/>
              </a:rPr>
              <a:t>2, 16</a:t>
            </a:r>
            <a:endParaRPr lang="en-US" sz="2000" dirty="0" smtClean="0">
              <a:solidFill>
                <a:srgbClr val="FFFFFF"/>
              </a:solidFill>
              <a:latin typeface="Arvo" panose="02000000000000000000" pitchFamily="2" charset="0"/>
              <a:cs typeface="Calibri"/>
            </a:endParaRPr>
          </a:p>
          <a:p>
            <a:pPr marL="12700">
              <a:lnSpc>
                <a:spcPct val="100000"/>
              </a:lnSpc>
              <a:spcBef>
                <a:spcPts val="100"/>
              </a:spcBef>
            </a:pPr>
            <a:r>
              <a:rPr lang="en-US" sz="2000" dirty="0" smtClean="0">
                <a:solidFill>
                  <a:srgbClr val="FFFFFF"/>
                </a:solidFill>
                <a:latin typeface="Arvo" panose="02000000000000000000" pitchFamily="2" charset="0"/>
                <a:cs typeface="Calibri"/>
              </a:rPr>
              <a:t>8:30pm – Movies start at dusk</a:t>
            </a:r>
          </a:p>
          <a:p>
            <a:pPr marL="12700">
              <a:lnSpc>
                <a:spcPct val="100000"/>
              </a:lnSpc>
              <a:spcBef>
                <a:spcPts val="100"/>
              </a:spcBef>
            </a:pPr>
            <a:r>
              <a:rPr lang="en-US" sz="2000" dirty="0" smtClean="0">
                <a:solidFill>
                  <a:srgbClr val="FFFFFF"/>
                </a:solidFill>
                <a:latin typeface="Arvo" panose="02000000000000000000" pitchFamily="2" charset="0"/>
                <a:cs typeface="Calibri"/>
              </a:rPr>
              <a:t>Recreational Complex at the Ball Park entertainment Hill</a:t>
            </a:r>
          </a:p>
          <a:p>
            <a:pPr marL="12700">
              <a:lnSpc>
                <a:spcPct val="100000"/>
              </a:lnSpc>
              <a:spcBef>
                <a:spcPts val="100"/>
              </a:spcBef>
            </a:pPr>
            <a:r>
              <a:rPr lang="en-US" sz="2000" dirty="0" smtClean="0">
                <a:solidFill>
                  <a:srgbClr val="FFFFFF"/>
                </a:solidFill>
                <a:latin typeface="Arvo" panose="02000000000000000000" pitchFamily="2" charset="0"/>
                <a:cs typeface="Calibri"/>
              </a:rPr>
              <a:t>Anticipating about 500 each night </a:t>
            </a:r>
            <a:endParaRPr sz="2000" dirty="0">
              <a:latin typeface="Arvo" panose="02000000000000000000" pitchFamily="2" charset="0"/>
              <a:cs typeface="Calibri"/>
            </a:endParaRPr>
          </a:p>
        </p:txBody>
      </p:sp>
      <p:sp>
        <p:nvSpPr>
          <p:cNvPr id="33" name="object 20"/>
          <p:cNvSpPr txBox="1"/>
          <p:nvPr/>
        </p:nvSpPr>
        <p:spPr>
          <a:xfrm>
            <a:off x="5801515" y="4061512"/>
            <a:ext cx="4101848" cy="641201"/>
          </a:xfrm>
          <a:prstGeom prst="rect">
            <a:avLst/>
          </a:prstGeom>
        </p:spPr>
        <p:txBody>
          <a:bodyPr vert="horz" wrap="square" lIns="0" tIns="12700" rIns="0" bIns="0" rtlCol="0">
            <a:spAutoFit/>
          </a:bodyPr>
          <a:lstStyle/>
          <a:p>
            <a:pPr marL="12700" algn="ctr">
              <a:lnSpc>
                <a:spcPct val="100000"/>
              </a:lnSpc>
              <a:spcBef>
                <a:spcPts val="100"/>
              </a:spcBef>
            </a:pPr>
            <a:r>
              <a:rPr lang="en-US" sz="2000" dirty="0" smtClean="0">
                <a:solidFill>
                  <a:srgbClr val="231F20"/>
                </a:solidFill>
                <a:latin typeface="Arvo" panose="02000000000000000000" pitchFamily="2" charset="0"/>
                <a:cs typeface="Calibri"/>
              </a:rPr>
              <a:t>Single Night Sponsor – </a:t>
            </a:r>
          </a:p>
          <a:p>
            <a:pPr marL="12700" algn="ctr">
              <a:lnSpc>
                <a:spcPct val="100000"/>
              </a:lnSpc>
              <a:spcBef>
                <a:spcPts val="100"/>
              </a:spcBef>
            </a:pPr>
            <a:r>
              <a:rPr lang="en-US" sz="2000" dirty="0" smtClean="0">
                <a:solidFill>
                  <a:srgbClr val="231F20"/>
                </a:solidFill>
                <a:latin typeface="Arvo" panose="02000000000000000000" pitchFamily="2" charset="0"/>
                <a:cs typeface="Calibri"/>
              </a:rPr>
              <a:t>(1 Available on each date) </a:t>
            </a:r>
            <a:endParaRPr sz="2000" dirty="0">
              <a:latin typeface="Arvo" panose="02000000000000000000" pitchFamily="2" charset="0"/>
              <a:cs typeface="Calibri"/>
            </a:endParaRPr>
          </a:p>
        </p:txBody>
      </p:sp>
      <p:sp>
        <p:nvSpPr>
          <p:cNvPr id="34" name="object 21"/>
          <p:cNvSpPr txBox="1"/>
          <p:nvPr/>
        </p:nvSpPr>
        <p:spPr>
          <a:xfrm>
            <a:off x="5642568" y="4661980"/>
            <a:ext cx="4259101" cy="3272819"/>
          </a:xfrm>
          <a:prstGeom prst="rect">
            <a:avLst/>
          </a:prstGeom>
        </p:spPr>
        <p:txBody>
          <a:bodyPr vert="horz" wrap="square" lIns="0" tIns="12700" rIns="0" bIns="0" rtlCol="0">
            <a:spAutoFit/>
          </a:bodyPr>
          <a:lstStyle/>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Company Name/Logo printing on event marketing materials.   </a:t>
            </a: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Recognition </a:t>
            </a:r>
            <a:r>
              <a:rPr lang="en-US" sz="1400" dirty="0">
                <a:solidFill>
                  <a:srgbClr val="414042"/>
                </a:solidFill>
                <a:latin typeface="Trebuchet MS"/>
                <a:cs typeface="Trebuchet MS"/>
              </a:rPr>
              <a:t>in event script </a:t>
            </a:r>
            <a:endParaRPr lang="en-US" sz="1400" dirty="0" smtClean="0">
              <a:solidFill>
                <a:srgbClr val="414042"/>
              </a:solidFill>
              <a:latin typeface="Trebuchet MS"/>
              <a:cs typeface="Trebuchet MS"/>
            </a:endParaRP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Company linked on the OOB Recreation website for 2 weeks.</a:t>
            </a: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Company banner displayed on the movie night you sponsored. </a:t>
            </a:r>
          </a:p>
          <a:p>
            <a:pPr marL="184150" marR="5080" indent="-171450">
              <a:lnSpc>
                <a:spcPct val="128800"/>
              </a:lnSpc>
              <a:spcBef>
                <a:spcPts val="100"/>
              </a:spcBef>
              <a:buFont typeface="Arial" panose="020B0604020202020204" pitchFamily="34" charset="0"/>
              <a:buChar char="•"/>
            </a:pPr>
            <a:r>
              <a:rPr lang="en-US" sz="1400" dirty="0" smtClean="0">
                <a:solidFill>
                  <a:srgbClr val="414042"/>
                </a:solidFill>
                <a:latin typeface="Trebuchet MS"/>
                <a:cs typeface="Trebuchet MS"/>
              </a:rPr>
              <a:t> </a:t>
            </a:r>
            <a:r>
              <a:rPr lang="en-US" sz="1400" dirty="0">
                <a:solidFill>
                  <a:srgbClr val="414042"/>
                </a:solidFill>
                <a:latin typeface="Trebuchet MS"/>
                <a:cs typeface="Trebuchet MS"/>
              </a:rPr>
              <a:t>Promo Table provide </a:t>
            </a:r>
            <a:r>
              <a:rPr lang="en-US" sz="1400" dirty="0" smtClean="0">
                <a:solidFill>
                  <a:srgbClr val="414042"/>
                </a:solidFill>
                <a:latin typeface="Trebuchet MS"/>
                <a:cs typeface="Trebuchet MS"/>
              </a:rPr>
              <a:t>on night you sponsored.  </a:t>
            </a:r>
            <a:r>
              <a:rPr lang="en-US" sz="1200" dirty="0">
                <a:solidFill>
                  <a:srgbClr val="414042"/>
                </a:solidFill>
                <a:latin typeface="Trebuchet MS"/>
                <a:cs typeface="Trebuchet MS"/>
              </a:rPr>
              <a:t>(Encourage you to have an organized </a:t>
            </a:r>
            <a:r>
              <a:rPr lang="en-US" sz="1200" dirty="0" smtClean="0">
                <a:solidFill>
                  <a:srgbClr val="414042"/>
                </a:solidFill>
                <a:latin typeface="Trebuchet MS"/>
                <a:cs typeface="Trebuchet MS"/>
              </a:rPr>
              <a:t>activity </a:t>
            </a:r>
            <a:r>
              <a:rPr lang="en-US" sz="1200" dirty="0">
                <a:solidFill>
                  <a:srgbClr val="414042"/>
                </a:solidFill>
                <a:latin typeface="Trebuchet MS"/>
                <a:cs typeface="Trebuchet MS"/>
              </a:rPr>
              <a:t>to add appeal to your movie </a:t>
            </a:r>
            <a:r>
              <a:rPr lang="en-US" sz="1200" dirty="0" smtClean="0">
                <a:solidFill>
                  <a:srgbClr val="414042"/>
                </a:solidFill>
                <a:latin typeface="Trebuchet MS"/>
                <a:cs typeface="Trebuchet MS"/>
              </a:rPr>
              <a:t>nights)</a:t>
            </a:r>
            <a:endParaRPr lang="en-US" sz="1200" dirty="0">
              <a:solidFill>
                <a:srgbClr val="414042"/>
              </a:solidFill>
              <a:latin typeface="Trebuchet MS"/>
              <a:cs typeface="Trebuchet MS"/>
            </a:endParaRPr>
          </a:p>
          <a:p>
            <a:pPr marL="184150" marR="5080" indent="-171450">
              <a:lnSpc>
                <a:spcPct val="128800"/>
              </a:lnSpc>
              <a:spcBef>
                <a:spcPts val="100"/>
              </a:spcBef>
              <a:buFont typeface="Arial" panose="020B0604020202020204" pitchFamily="34" charset="0"/>
              <a:buChar char="•"/>
            </a:pPr>
            <a:endParaRPr lang="en-US" sz="1400" dirty="0" smtClean="0">
              <a:solidFill>
                <a:srgbClr val="414042"/>
              </a:solidFill>
              <a:latin typeface="Trebuchet MS"/>
              <a:cs typeface="Trebuchet MS"/>
            </a:endParaRPr>
          </a:p>
          <a:p>
            <a:pPr marL="184150" marR="5080" indent="-171450">
              <a:lnSpc>
                <a:spcPct val="128800"/>
              </a:lnSpc>
              <a:spcBef>
                <a:spcPts val="100"/>
              </a:spcBef>
              <a:buFont typeface="Arial" panose="020B0604020202020204" pitchFamily="34" charset="0"/>
              <a:buChar char="•"/>
            </a:pPr>
            <a:endParaRPr sz="1100" dirty="0">
              <a:latin typeface="Trebuchet MS"/>
              <a:cs typeface="Trebuchet MS"/>
            </a:endParaRPr>
          </a:p>
        </p:txBody>
      </p:sp>
      <p:sp>
        <p:nvSpPr>
          <p:cNvPr id="39" name="object 8"/>
          <p:cNvSpPr/>
          <p:nvPr/>
        </p:nvSpPr>
        <p:spPr>
          <a:xfrm>
            <a:off x="7546598" y="7185514"/>
            <a:ext cx="2239468" cy="425632"/>
          </a:xfrm>
          <a:custGeom>
            <a:avLst/>
            <a:gdLst/>
            <a:ahLst/>
            <a:cxnLst/>
            <a:rect l="l" t="t" r="r" b="b"/>
            <a:pathLst>
              <a:path w="3279775" h="958850">
                <a:moveTo>
                  <a:pt x="3196590" y="0"/>
                </a:moveTo>
                <a:lnTo>
                  <a:pt x="83019" y="0"/>
                </a:lnTo>
                <a:lnTo>
                  <a:pt x="50786" y="5192"/>
                </a:lnTo>
                <a:lnTo>
                  <a:pt x="24388" y="19330"/>
                </a:lnTo>
                <a:lnTo>
                  <a:pt x="6551" y="40253"/>
                </a:lnTo>
                <a:lnTo>
                  <a:pt x="0" y="65798"/>
                </a:lnTo>
                <a:lnTo>
                  <a:pt x="0" y="892721"/>
                </a:lnTo>
                <a:lnTo>
                  <a:pt x="6551" y="918271"/>
                </a:lnTo>
                <a:lnTo>
                  <a:pt x="24388" y="939193"/>
                </a:lnTo>
                <a:lnTo>
                  <a:pt x="50786" y="953328"/>
                </a:lnTo>
                <a:lnTo>
                  <a:pt x="83019" y="958519"/>
                </a:lnTo>
                <a:lnTo>
                  <a:pt x="3196590" y="958519"/>
                </a:lnTo>
                <a:lnTo>
                  <a:pt x="3228823" y="953328"/>
                </a:lnTo>
                <a:lnTo>
                  <a:pt x="3255221" y="939193"/>
                </a:lnTo>
                <a:lnTo>
                  <a:pt x="3273058" y="918271"/>
                </a:lnTo>
                <a:lnTo>
                  <a:pt x="3279609" y="892721"/>
                </a:lnTo>
                <a:lnTo>
                  <a:pt x="3279609" y="65798"/>
                </a:lnTo>
                <a:lnTo>
                  <a:pt x="3273058" y="40253"/>
                </a:lnTo>
                <a:lnTo>
                  <a:pt x="3255221" y="19330"/>
                </a:lnTo>
                <a:lnTo>
                  <a:pt x="3228823" y="5192"/>
                </a:lnTo>
                <a:lnTo>
                  <a:pt x="3196590"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40" name="object 24"/>
          <p:cNvSpPr txBox="1"/>
          <p:nvPr/>
        </p:nvSpPr>
        <p:spPr>
          <a:xfrm>
            <a:off x="8893002" y="7218885"/>
            <a:ext cx="842971" cy="320601"/>
          </a:xfrm>
          <a:prstGeom prst="rect">
            <a:avLst/>
          </a:prstGeom>
        </p:spPr>
        <p:txBody>
          <a:bodyPr vert="horz" wrap="square" lIns="0" tIns="12700" rIns="0" bIns="0" rtlCol="0">
            <a:spAutoFit/>
          </a:bodyPr>
          <a:lstStyle/>
          <a:p>
            <a:pPr marL="12700">
              <a:lnSpc>
                <a:spcPct val="100000"/>
              </a:lnSpc>
              <a:spcBef>
                <a:spcPts val="100"/>
              </a:spcBef>
            </a:pPr>
            <a:r>
              <a:rPr sz="2000" dirty="0" smtClean="0">
                <a:solidFill>
                  <a:srgbClr val="FFFFFF"/>
                </a:solidFill>
                <a:latin typeface="Arvo" panose="02000000000000000000" pitchFamily="2" charset="0"/>
                <a:cs typeface="Calibri"/>
              </a:rPr>
              <a:t>$</a:t>
            </a:r>
            <a:r>
              <a:rPr lang="en-US" sz="2000" dirty="0" smtClean="0">
                <a:solidFill>
                  <a:srgbClr val="FFFFFF"/>
                </a:solidFill>
                <a:latin typeface="Arvo" panose="02000000000000000000" pitchFamily="2" charset="0"/>
                <a:cs typeface="Calibri"/>
              </a:rPr>
              <a:t>500</a:t>
            </a:r>
            <a:endParaRPr sz="2000" dirty="0">
              <a:latin typeface="Arvo" panose="02000000000000000000" pitchFamily="2" charset="0"/>
              <a:cs typeface="Calibri"/>
            </a:endParaRPr>
          </a:p>
        </p:txBody>
      </p:sp>
      <p:sp>
        <p:nvSpPr>
          <p:cNvPr id="41" name="object 25"/>
          <p:cNvSpPr txBox="1"/>
          <p:nvPr/>
        </p:nvSpPr>
        <p:spPr>
          <a:xfrm>
            <a:off x="7665974" y="7285322"/>
            <a:ext cx="1196778" cy="243656"/>
          </a:xfrm>
          <a:prstGeom prst="rect">
            <a:avLst/>
          </a:prstGeom>
        </p:spPr>
        <p:txBody>
          <a:bodyPr vert="horz" wrap="square" lIns="0" tIns="12700" rIns="0" bIns="0" rtlCol="0">
            <a:spAutoFit/>
          </a:bodyPr>
          <a:lstStyle/>
          <a:p>
            <a:pPr marL="12700" marR="5080">
              <a:lnSpc>
                <a:spcPct val="125000"/>
              </a:lnSpc>
              <a:spcBef>
                <a:spcPts val="100"/>
              </a:spcBef>
            </a:pPr>
            <a:r>
              <a:rPr sz="1200" dirty="0">
                <a:solidFill>
                  <a:srgbClr val="E98E6E"/>
                </a:solidFill>
                <a:latin typeface="Arvo" panose="02000000000000000000" pitchFamily="2" charset="0"/>
                <a:cs typeface="Calibri"/>
              </a:rPr>
              <a:t>Package  Value</a:t>
            </a:r>
            <a:endParaRPr sz="1200" dirty="0">
              <a:latin typeface="Arvo" panose="02000000000000000000" pitchFamily="2" charset="0"/>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1150" y="6623685"/>
            <a:ext cx="3048635" cy="1148715"/>
          </a:xfrm>
          <a:custGeom>
            <a:avLst/>
            <a:gdLst/>
            <a:ahLst/>
            <a:cxnLst/>
            <a:rect l="l" t="t" r="r" b="b"/>
            <a:pathLst>
              <a:path w="3048634" h="1148715">
                <a:moveTo>
                  <a:pt x="1519927" y="0"/>
                </a:moveTo>
                <a:lnTo>
                  <a:pt x="1471033" y="742"/>
                </a:lnTo>
                <a:lnTo>
                  <a:pt x="1422509" y="2954"/>
                </a:lnTo>
                <a:lnTo>
                  <a:pt x="1374377" y="6616"/>
                </a:lnTo>
                <a:lnTo>
                  <a:pt x="1326657" y="11705"/>
                </a:lnTo>
                <a:lnTo>
                  <a:pt x="1279372" y="18200"/>
                </a:lnTo>
                <a:lnTo>
                  <a:pt x="1232542" y="26079"/>
                </a:lnTo>
                <a:lnTo>
                  <a:pt x="1186188" y="35322"/>
                </a:lnTo>
                <a:lnTo>
                  <a:pt x="1140334" y="45906"/>
                </a:lnTo>
                <a:lnTo>
                  <a:pt x="1094999" y="57811"/>
                </a:lnTo>
                <a:lnTo>
                  <a:pt x="1050206" y="71014"/>
                </a:lnTo>
                <a:lnTo>
                  <a:pt x="1005975" y="85495"/>
                </a:lnTo>
                <a:lnTo>
                  <a:pt x="962328" y="101232"/>
                </a:lnTo>
                <a:lnTo>
                  <a:pt x="919287" y="118203"/>
                </a:lnTo>
                <a:lnTo>
                  <a:pt x="876874" y="136387"/>
                </a:lnTo>
                <a:lnTo>
                  <a:pt x="835108" y="155763"/>
                </a:lnTo>
                <a:lnTo>
                  <a:pt x="794013" y="176309"/>
                </a:lnTo>
                <a:lnTo>
                  <a:pt x="753609" y="198004"/>
                </a:lnTo>
                <a:lnTo>
                  <a:pt x="713918" y="220826"/>
                </a:lnTo>
                <a:lnTo>
                  <a:pt x="674961" y="244755"/>
                </a:lnTo>
                <a:lnTo>
                  <a:pt x="636760" y="269767"/>
                </a:lnTo>
                <a:lnTo>
                  <a:pt x="599336" y="295843"/>
                </a:lnTo>
                <a:lnTo>
                  <a:pt x="562710" y="322960"/>
                </a:lnTo>
                <a:lnTo>
                  <a:pt x="526905" y="351097"/>
                </a:lnTo>
                <a:lnTo>
                  <a:pt x="491941" y="380233"/>
                </a:lnTo>
                <a:lnTo>
                  <a:pt x="457840" y="410346"/>
                </a:lnTo>
                <a:lnTo>
                  <a:pt x="424623" y="441415"/>
                </a:lnTo>
                <a:lnTo>
                  <a:pt x="392312" y="473418"/>
                </a:lnTo>
                <a:lnTo>
                  <a:pt x="360929" y="506335"/>
                </a:lnTo>
                <a:lnTo>
                  <a:pt x="330494" y="540142"/>
                </a:lnTo>
                <a:lnTo>
                  <a:pt x="301029" y="574820"/>
                </a:lnTo>
                <a:lnTo>
                  <a:pt x="272555" y="610347"/>
                </a:lnTo>
                <a:lnTo>
                  <a:pt x="245095" y="646700"/>
                </a:lnTo>
                <a:lnTo>
                  <a:pt x="218669" y="683860"/>
                </a:lnTo>
                <a:lnTo>
                  <a:pt x="193299" y="721804"/>
                </a:lnTo>
                <a:lnTo>
                  <a:pt x="169006" y="760510"/>
                </a:lnTo>
                <a:lnTo>
                  <a:pt x="145812" y="799958"/>
                </a:lnTo>
                <a:lnTo>
                  <a:pt x="123738" y="840127"/>
                </a:lnTo>
                <a:lnTo>
                  <a:pt x="102806" y="880993"/>
                </a:lnTo>
                <a:lnTo>
                  <a:pt x="83037" y="922537"/>
                </a:lnTo>
                <a:lnTo>
                  <a:pt x="64452" y="964736"/>
                </a:lnTo>
                <a:lnTo>
                  <a:pt x="47073" y="1007570"/>
                </a:lnTo>
                <a:lnTo>
                  <a:pt x="30922" y="1051017"/>
                </a:lnTo>
                <a:lnTo>
                  <a:pt x="16019" y="1095055"/>
                </a:lnTo>
                <a:lnTo>
                  <a:pt x="2387" y="1139663"/>
                </a:lnTo>
                <a:lnTo>
                  <a:pt x="0" y="1148398"/>
                </a:lnTo>
                <a:lnTo>
                  <a:pt x="3048106" y="1148398"/>
                </a:lnTo>
                <a:lnTo>
                  <a:pt x="3037353" y="1109480"/>
                </a:lnTo>
                <a:lnTo>
                  <a:pt x="3023341" y="1064280"/>
                </a:lnTo>
                <a:lnTo>
                  <a:pt x="3008001" y="1019733"/>
                </a:lnTo>
                <a:lnTo>
                  <a:pt x="2991357" y="975861"/>
                </a:lnTo>
                <a:lnTo>
                  <a:pt x="2973433" y="932682"/>
                </a:lnTo>
                <a:lnTo>
                  <a:pt x="2954251" y="890216"/>
                </a:lnTo>
                <a:lnTo>
                  <a:pt x="2933833" y="848483"/>
                </a:lnTo>
                <a:lnTo>
                  <a:pt x="2912204" y="807502"/>
                </a:lnTo>
                <a:lnTo>
                  <a:pt x="2889386" y="767294"/>
                </a:lnTo>
                <a:lnTo>
                  <a:pt x="2865401" y="727878"/>
                </a:lnTo>
                <a:lnTo>
                  <a:pt x="2840274" y="689274"/>
                </a:lnTo>
                <a:lnTo>
                  <a:pt x="2814026" y="651502"/>
                </a:lnTo>
                <a:lnTo>
                  <a:pt x="2786680" y="614581"/>
                </a:lnTo>
                <a:lnTo>
                  <a:pt x="2758261" y="578531"/>
                </a:lnTo>
                <a:lnTo>
                  <a:pt x="2728790" y="543372"/>
                </a:lnTo>
                <a:lnTo>
                  <a:pt x="2698290" y="509123"/>
                </a:lnTo>
                <a:lnTo>
                  <a:pt x="2666785" y="475805"/>
                </a:lnTo>
                <a:lnTo>
                  <a:pt x="2634298" y="443437"/>
                </a:lnTo>
                <a:lnTo>
                  <a:pt x="2600851" y="412039"/>
                </a:lnTo>
                <a:lnTo>
                  <a:pt x="2566467" y="381630"/>
                </a:lnTo>
                <a:lnTo>
                  <a:pt x="2531169" y="352230"/>
                </a:lnTo>
                <a:lnTo>
                  <a:pt x="2494981" y="323860"/>
                </a:lnTo>
                <a:lnTo>
                  <a:pt x="2457925" y="296538"/>
                </a:lnTo>
                <a:lnTo>
                  <a:pt x="2420024" y="270284"/>
                </a:lnTo>
                <a:lnTo>
                  <a:pt x="2381302" y="245119"/>
                </a:lnTo>
                <a:lnTo>
                  <a:pt x="2341780" y="221062"/>
                </a:lnTo>
                <a:lnTo>
                  <a:pt x="2301482" y="198133"/>
                </a:lnTo>
                <a:lnTo>
                  <a:pt x="2260431" y="176351"/>
                </a:lnTo>
                <a:lnTo>
                  <a:pt x="2218650" y="155736"/>
                </a:lnTo>
                <a:lnTo>
                  <a:pt x="2176162" y="136308"/>
                </a:lnTo>
                <a:lnTo>
                  <a:pt x="2132990" y="118087"/>
                </a:lnTo>
                <a:lnTo>
                  <a:pt x="2089156" y="101092"/>
                </a:lnTo>
                <a:lnTo>
                  <a:pt x="2044684" y="85343"/>
                </a:lnTo>
                <a:lnTo>
                  <a:pt x="1999597" y="70861"/>
                </a:lnTo>
                <a:lnTo>
                  <a:pt x="1953917" y="57664"/>
                </a:lnTo>
                <a:lnTo>
                  <a:pt x="1907668" y="45772"/>
                </a:lnTo>
                <a:lnTo>
                  <a:pt x="1860872" y="35205"/>
                </a:lnTo>
                <a:lnTo>
                  <a:pt x="1813553" y="25983"/>
                </a:lnTo>
                <a:lnTo>
                  <a:pt x="1765733" y="18126"/>
                </a:lnTo>
                <a:lnTo>
                  <a:pt x="1717435" y="11653"/>
                </a:lnTo>
                <a:lnTo>
                  <a:pt x="1668683" y="6584"/>
                </a:lnTo>
                <a:lnTo>
                  <a:pt x="1619499" y="2939"/>
                </a:lnTo>
                <a:lnTo>
                  <a:pt x="1569905" y="738"/>
                </a:lnTo>
                <a:lnTo>
                  <a:pt x="1519927" y="0"/>
                </a:lnTo>
                <a:close/>
              </a:path>
            </a:pathLst>
          </a:custGeom>
          <a:solidFill>
            <a:srgbClr val="E98E6E"/>
          </a:solidFill>
        </p:spPr>
        <p:txBody>
          <a:bodyPr wrap="square" lIns="0" tIns="0" rIns="0" bIns="0" rtlCol="0"/>
          <a:lstStyle/>
          <a:p>
            <a:endParaRPr dirty="0">
              <a:latin typeface="Arvo" panose="02000000000000000000" pitchFamily="2" charset="0"/>
            </a:endParaRPr>
          </a:p>
        </p:txBody>
      </p:sp>
      <p:sp>
        <p:nvSpPr>
          <p:cNvPr id="3" name="object 3"/>
          <p:cNvSpPr/>
          <p:nvPr/>
        </p:nvSpPr>
        <p:spPr>
          <a:xfrm>
            <a:off x="4212005" y="0"/>
            <a:ext cx="5846395" cy="2877286"/>
          </a:xfrm>
          <a:custGeom>
            <a:avLst/>
            <a:gdLst/>
            <a:ahLst/>
            <a:cxnLst/>
            <a:rect l="l" t="t" r="r" b="b"/>
            <a:pathLst>
              <a:path w="5846445" h="4428490">
                <a:moveTo>
                  <a:pt x="5846394" y="0"/>
                </a:moveTo>
                <a:lnTo>
                  <a:pt x="0" y="0"/>
                </a:lnTo>
                <a:lnTo>
                  <a:pt x="0" y="4428007"/>
                </a:lnTo>
                <a:lnTo>
                  <a:pt x="5846394" y="4428007"/>
                </a:lnTo>
                <a:lnTo>
                  <a:pt x="5846394"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4" name="object 4"/>
          <p:cNvSpPr/>
          <p:nvPr/>
        </p:nvSpPr>
        <p:spPr>
          <a:xfrm>
            <a:off x="668404" y="1856484"/>
            <a:ext cx="101600" cy="101600"/>
          </a:xfrm>
          <a:prstGeom prst="rect">
            <a:avLst/>
          </a:prstGeom>
          <a:blipFill>
            <a:blip r:embed="rId2" cstate="print"/>
            <a:stretch>
              <a:fillRect/>
            </a:stretch>
          </a:blipFill>
        </p:spPr>
        <p:txBody>
          <a:bodyPr wrap="square" lIns="0" tIns="0" rIns="0" bIns="0" rtlCol="0"/>
          <a:lstStyle/>
          <a:p>
            <a:endParaRPr dirty="0">
              <a:latin typeface="Arvo" panose="02000000000000000000" pitchFamily="2" charset="0"/>
            </a:endParaRPr>
          </a:p>
        </p:txBody>
      </p:sp>
      <p:sp>
        <p:nvSpPr>
          <p:cNvPr id="5" name="object 5"/>
          <p:cNvSpPr/>
          <p:nvPr/>
        </p:nvSpPr>
        <p:spPr>
          <a:xfrm>
            <a:off x="839854" y="1856484"/>
            <a:ext cx="101600" cy="101600"/>
          </a:xfrm>
          <a:prstGeom prst="rect">
            <a:avLst/>
          </a:prstGeom>
          <a:blipFill>
            <a:blip r:embed="rId3" cstate="print"/>
            <a:stretch>
              <a:fillRect/>
            </a:stretch>
          </a:blipFill>
        </p:spPr>
        <p:txBody>
          <a:bodyPr wrap="square" lIns="0" tIns="0" rIns="0" bIns="0" rtlCol="0"/>
          <a:lstStyle/>
          <a:p>
            <a:endParaRPr dirty="0">
              <a:latin typeface="Arvo" panose="02000000000000000000" pitchFamily="2" charset="0"/>
            </a:endParaRPr>
          </a:p>
        </p:txBody>
      </p:sp>
      <p:sp>
        <p:nvSpPr>
          <p:cNvPr id="6" name="object 6"/>
          <p:cNvSpPr/>
          <p:nvPr/>
        </p:nvSpPr>
        <p:spPr>
          <a:xfrm>
            <a:off x="1011304" y="1856484"/>
            <a:ext cx="101600" cy="101600"/>
          </a:xfrm>
          <a:prstGeom prst="rect">
            <a:avLst/>
          </a:prstGeom>
          <a:blipFill>
            <a:blip r:embed="rId4" cstate="print"/>
            <a:stretch>
              <a:fillRect/>
            </a:stretch>
          </a:blipFill>
        </p:spPr>
        <p:txBody>
          <a:bodyPr wrap="square" lIns="0" tIns="0" rIns="0" bIns="0" rtlCol="0"/>
          <a:lstStyle/>
          <a:p>
            <a:endParaRPr dirty="0">
              <a:latin typeface="Arvo" panose="02000000000000000000" pitchFamily="2" charset="0"/>
            </a:endParaRPr>
          </a:p>
        </p:txBody>
      </p:sp>
      <p:sp>
        <p:nvSpPr>
          <p:cNvPr id="8" name="object 8"/>
          <p:cNvSpPr/>
          <p:nvPr/>
        </p:nvSpPr>
        <p:spPr>
          <a:xfrm>
            <a:off x="0" y="2605004"/>
            <a:ext cx="5181600" cy="3324228"/>
          </a:xfrm>
          <a:custGeom>
            <a:avLst/>
            <a:gdLst/>
            <a:ahLst/>
            <a:cxnLst/>
            <a:rect l="l" t="t" r="r" b="b"/>
            <a:pathLst>
              <a:path w="5943600" h="4375150">
                <a:moveTo>
                  <a:pt x="5791200" y="0"/>
                </a:moveTo>
                <a:lnTo>
                  <a:pt x="0" y="0"/>
                </a:lnTo>
                <a:lnTo>
                  <a:pt x="0" y="4374540"/>
                </a:lnTo>
                <a:lnTo>
                  <a:pt x="5943600" y="4374540"/>
                </a:lnTo>
                <a:lnTo>
                  <a:pt x="5943600" y="152400"/>
                </a:lnTo>
                <a:lnTo>
                  <a:pt x="5935830" y="104231"/>
                </a:lnTo>
                <a:lnTo>
                  <a:pt x="5914194" y="62396"/>
                </a:lnTo>
                <a:lnTo>
                  <a:pt x="5881203" y="29405"/>
                </a:lnTo>
                <a:lnTo>
                  <a:pt x="5839368" y="7769"/>
                </a:lnTo>
                <a:lnTo>
                  <a:pt x="5791200" y="0"/>
                </a:lnTo>
                <a:close/>
              </a:path>
            </a:pathLst>
          </a:custGeom>
          <a:solidFill>
            <a:srgbClr val="F0572C"/>
          </a:solidFill>
        </p:spPr>
        <p:txBody>
          <a:bodyPr wrap="square" lIns="0" tIns="0" rIns="0" bIns="0" rtlCol="0"/>
          <a:lstStyle/>
          <a:p>
            <a:endParaRPr dirty="0">
              <a:latin typeface="Arvo" panose="02000000000000000000" pitchFamily="2" charset="0"/>
            </a:endParaRPr>
          </a:p>
        </p:txBody>
      </p:sp>
      <p:sp>
        <p:nvSpPr>
          <p:cNvPr id="11" name="object 11"/>
          <p:cNvSpPr txBox="1"/>
          <p:nvPr/>
        </p:nvSpPr>
        <p:spPr>
          <a:xfrm>
            <a:off x="1112904" y="7157195"/>
            <a:ext cx="2340701" cy="289823"/>
          </a:xfrm>
          <a:prstGeom prst="rect">
            <a:avLst/>
          </a:prstGeom>
        </p:spPr>
        <p:txBody>
          <a:bodyPr vert="horz" wrap="square" lIns="0" tIns="12700" rIns="0" bIns="0" rtlCol="0">
            <a:spAutoFit/>
          </a:bodyPr>
          <a:lstStyle/>
          <a:p>
            <a:pPr marL="12700">
              <a:lnSpc>
                <a:spcPct val="100000"/>
              </a:lnSpc>
              <a:spcBef>
                <a:spcPts val="100"/>
              </a:spcBef>
            </a:pPr>
            <a:r>
              <a:rPr lang="en-US" b="1" dirty="0" smtClean="0">
                <a:solidFill>
                  <a:srgbClr val="414042"/>
                </a:solidFill>
                <a:latin typeface="Trebuchet MS"/>
                <a:cs typeface="Trebuchet MS"/>
              </a:rPr>
              <a:t>OOBMaine.com</a:t>
            </a:r>
            <a:endParaRPr b="1" dirty="0">
              <a:latin typeface="Trebuchet MS"/>
              <a:cs typeface="Trebuchet MS"/>
            </a:endParaRPr>
          </a:p>
        </p:txBody>
      </p:sp>
      <p:sp>
        <p:nvSpPr>
          <p:cNvPr id="17" name="object 17"/>
          <p:cNvSpPr txBox="1"/>
          <p:nvPr/>
        </p:nvSpPr>
        <p:spPr>
          <a:xfrm>
            <a:off x="293119" y="500505"/>
            <a:ext cx="3734120"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0572C"/>
                </a:solidFill>
                <a:latin typeface="Arvo" panose="02000000000000000000" pitchFamily="2" charset="0"/>
                <a:cs typeface="Calibri"/>
              </a:rPr>
              <a:t>Sponsorship </a:t>
            </a:r>
            <a:r>
              <a:rPr lang="en-US" sz="2400" dirty="0" smtClean="0">
                <a:solidFill>
                  <a:srgbClr val="F0572C"/>
                </a:solidFill>
                <a:latin typeface="Arvo" panose="02000000000000000000" pitchFamily="2" charset="0"/>
                <a:cs typeface="Calibri"/>
              </a:rPr>
              <a:t>Opportunities</a:t>
            </a:r>
            <a:endParaRPr sz="2400" dirty="0">
              <a:latin typeface="Arvo" panose="02000000000000000000" pitchFamily="2" charset="0"/>
              <a:cs typeface="Calibri"/>
            </a:endParaRPr>
          </a:p>
        </p:txBody>
      </p:sp>
      <p:sp>
        <p:nvSpPr>
          <p:cNvPr id="18" name="object 18"/>
          <p:cNvSpPr txBox="1">
            <a:spLocks noGrp="1"/>
          </p:cNvSpPr>
          <p:nvPr>
            <p:ph type="title"/>
          </p:nvPr>
        </p:nvSpPr>
        <p:spPr>
          <a:xfrm>
            <a:off x="405605" y="926758"/>
            <a:ext cx="3909987" cy="751488"/>
          </a:xfrm>
          <a:prstGeom prst="rect">
            <a:avLst/>
          </a:prstGeom>
        </p:spPr>
        <p:txBody>
          <a:bodyPr vert="horz" wrap="square" lIns="0" tIns="12700" rIns="0" bIns="0" rtlCol="0">
            <a:spAutoFit/>
          </a:bodyPr>
          <a:lstStyle/>
          <a:p>
            <a:pPr marL="12700">
              <a:lnSpc>
                <a:spcPct val="100000"/>
              </a:lnSpc>
              <a:spcBef>
                <a:spcPts val="100"/>
              </a:spcBef>
            </a:pPr>
            <a:r>
              <a:rPr lang="en-US" b="0" dirty="0" smtClean="0"/>
              <a:t>(For donations of cash, in-kind services, gifts &amp; giveaways) </a:t>
            </a:r>
            <a:endParaRPr b="0" dirty="0"/>
          </a:p>
        </p:txBody>
      </p:sp>
      <p:sp>
        <p:nvSpPr>
          <p:cNvPr id="20" name="object 20"/>
          <p:cNvSpPr txBox="1"/>
          <p:nvPr/>
        </p:nvSpPr>
        <p:spPr>
          <a:xfrm>
            <a:off x="4587988" y="256943"/>
            <a:ext cx="5165612" cy="2574294"/>
          </a:xfrm>
          <a:prstGeom prst="rect">
            <a:avLst/>
          </a:prstGeom>
        </p:spPr>
        <p:txBody>
          <a:bodyPr vert="horz" wrap="square" lIns="0" tIns="12700" rIns="0" bIns="0" rtlCol="0">
            <a:spAutoFit/>
          </a:bodyPr>
          <a:lstStyle/>
          <a:p>
            <a:pPr marL="9144" algn="ctr">
              <a:lnSpc>
                <a:spcPct val="129000"/>
              </a:lnSpc>
              <a:spcBef>
                <a:spcPts val="100"/>
              </a:spcBef>
            </a:pPr>
            <a:r>
              <a:rPr lang="en-US" b="1" u="sng" dirty="0">
                <a:solidFill>
                  <a:schemeClr val="bg1"/>
                </a:solidFill>
                <a:latin typeface="Trebuchet MS" panose="020B0603020202020204" pitchFamily="34" charset="0"/>
              </a:rPr>
              <a:t>Custom Package Sponsorships</a:t>
            </a:r>
            <a:r>
              <a:rPr lang="en-US" b="1" u="sng" dirty="0" smtClean="0">
                <a:solidFill>
                  <a:schemeClr val="bg1"/>
                </a:solidFill>
                <a:latin typeface="Trebuchet MS" panose="020B0603020202020204" pitchFamily="34" charset="0"/>
              </a:rPr>
              <a:t>:</a:t>
            </a:r>
            <a:br>
              <a:rPr lang="en-US" b="1" u="sng" dirty="0" smtClean="0">
                <a:solidFill>
                  <a:schemeClr val="bg1"/>
                </a:solidFill>
                <a:latin typeface="Trebuchet MS" panose="020B0603020202020204" pitchFamily="34" charset="0"/>
              </a:rPr>
            </a:br>
            <a:r>
              <a:rPr lang="en-US" sz="1600" dirty="0" smtClean="0">
                <a:solidFill>
                  <a:schemeClr val="bg1"/>
                </a:solidFill>
                <a:latin typeface="Trebuchet MS" panose="020B0603020202020204" pitchFamily="34" charset="0"/>
              </a:rPr>
              <a:t>We are open to your suggestions and look forward to discussing creative options. Custom Package Sponsor benefits will be negotiated and matched with benefits at the sponsorship levels described. You can bundle event sponsorships and ball field/scoreboard signage to get a bigger band for your buck!</a:t>
            </a:r>
          </a:p>
          <a:p>
            <a:pPr marL="12700" marR="5080" algn="ctr">
              <a:lnSpc>
                <a:spcPct val="128699"/>
              </a:lnSpc>
              <a:spcBef>
                <a:spcPts val="100"/>
              </a:spcBef>
            </a:pPr>
            <a:endParaRPr sz="1600" dirty="0">
              <a:latin typeface="Trebuchet MS"/>
              <a:cs typeface="Trebuchet MS"/>
            </a:endParaRPr>
          </a:p>
        </p:txBody>
      </p:sp>
      <p:sp>
        <p:nvSpPr>
          <p:cNvPr id="30" name="object 30"/>
          <p:cNvSpPr txBox="1"/>
          <p:nvPr/>
        </p:nvSpPr>
        <p:spPr>
          <a:xfrm>
            <a:off x="2347099" y="6134498"/>
            <a:ext cx="969010"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vo" panose="02000000000000000000" pitchFamily="2" charset="0"/>
                <a:cs typeface="Calibri"/>
              </a:rPr>
              <a:t>$5000</a:t>
            </a:r>
            <a:endParaRPr sz="2400" dirty="0">
              <a:latin typeface="Arvo" panose="02000000000000000000" pitchFamily="2" charset="0"/>
              <a:cs typeface="Calibri"/>
            </a:endParaRPr>
          </a:p>
        </p:txBody>
      </p:sp>
      <p:sp>
        <p:nvSpPr>
          <p:cNvPr id="43" name="object 20"/>
          <p:cNvSpPr txBox="1"/>
          <p:nvPr/>
        </p:nvSpPr>
        <p:spPr>
          <a:xfrm>
            <a:off x="110189" y="2618157"/>
            <a:ext cx="4648200" cy="3254674"/>
          </a:xfrm>
          <a:prstGeom prst="rect">
            <a:avLst/>
          </a:prstGeom>
        </p:spPr>
        <p:txBody>
          <a:bodyPr vert="horz" wrap="square" lIns="0" tIns="12700" rIns="0" bIns="0" rtlCol="0">
            <a:spAutoFit/>
          </a:bodyPr>
          <a:lstStyle/>
          <a:p>
            <a:pPr marL="12700" marR="5080" algn="ctr">
              <a:lnSpc>
                <a:spcPct val="128699"/>
              </a:lnSpc>
              <a:spcBef>
                <a:spcPts val="100"/>
              </a:spcBef>
            </a:pPr>
            <a:r>
              <a:rPr lang="en-US" b="1" u="sng" dirty="0" smtClean="0">
                <a:solidFill>
                  <a:srgbClr val="FFFFFF"/>
                </a:solidFill>
                <a:latin typeface="Trebuchet MS"/>
                <a:cs typeface="Trebuchet MS"/>
              </a:rPr>
              <a:t>In-Kind Sponsorships:</a:t>
            </a:r>
          </a:p>
          <a:p>
            <a:pPr marL="12700" marR="5080" algn="ctr">
              <a:lnSpc>
                <a:spcPct val="128699"/>
              </a:lnSpc>
              <a:spcBef>
                <a:spcPts val="100"/>
              </a:spcBef>
            </a:pPr>
            <a:r>
              <a:rPr lang="en-US" sz="1600" dirty="0" smtClean="0">
                <a:solidFill>
                  <a:srgbClr val="FFFFFF"/>
                </a:solidFill>
                <a:latin typeface="Trebuchet MS"/>
                <a:cs typeface="Trebuchet MS"/>
              </a:rPr>
              <a:t>Consist of a donation of a certain product or service </a:t>
            </a:r>
            <a:r>
              <a:rPr lang="en-US" sz="1600" dirty="0" err="1" smtClean="0">
                <a:solidFill>
                  <a:srgbClr val="FFFFFF"/>
                </a:solidFill>
                <a:latin typeface="Trebuchet MS"/>
                <a:cs typeface="Trebuchet MS"/>
              </a:rPr>
              <a:t>instaead</a:t>
            </a:r>
            <a:r>
              <a:rPr lang="en-US" sz="1600" dirty="0" smtClean="0">
                <a:solidFill>
                  <a:srgbClr val="FFFFFF"/>
                </a:solidFill>
                <a:latin typeface="Trebuchet MS"/>
                <a:cs typeface="Trebuchet MS"/>
              </a:rPr>
              <a:t> of direct financial contribution.  For example, a restaurant may provide food for an event, help provide print and advertisement in exchange for being recognized as sponsor.  There are numerous possibilities. The “market value” of the contribution must meet or exceed </a:t>
            </a:r>
          </a:p>
          <a:p>
            <a:pPr marL="12700" marR="5080" algn="ctr">
              <a:lnSpc>
                <a:spcPct val="128699"/>
              </a:lnSpc>
              <a:spcBef>
                <a:spcPts val="100"/>
              </a:spcBef>
            </a:pPr>
            <a:r>
              <a:rPr lang="en-US" sz="1600" dirty="0" smtClean="0">
                <a:solidFill>
                  <a:srgbClr val="FFFFFF"/>
                </a:solidFill>
                <a:latin typeface="Trebuchet MS"/>
                <a:cs typeface="Trebuchet MS"/>
              </a:rPr>
              <a:t>a specific amount to be considered a </a:t>
            </a:r>
          </a:p>
          <a:p>
            <a:pPr marL="12700" marR="5080" algn="ctr">
              <a:lnSpc>
                <a:spcPct val="128699"/>
              </a:lnSpc>
              <a:spcBef>
                <a:spcPts val="100"/>
              </a:spcBef>
            </a:pPr>
            <a:r>
              <a:rPr lang="en-US" sz="1600" dirty="0" smtClean="0">
                <a:solidFill>
                  <a:srgbClr val="FFFFFF"/>
                </a:solidFill>
                <a:latin typeface="Trebuchet MS"/>
                <a:cs typeface="Trebuchet MS"/>
              </a:rPr>
              <a:t>sponsor for an event program   </a:t>
            </a:r>
            <a:endParaRPr sz="1600" dirty="0">
              <a:latin typeface="Trebuchet MS"/>
              <a:cs typeface="Trebuchet MS"/>
            </a:endParaRPr>
          </a:p>
        </p:txBody>
      </p:sp>
      <p:sp>
        <p:nvSpPr>
          <p:cNvPr id="44" name="object 3"/>
          <p:cNvSpPr/>
          <p:nvPr/>
        </p:nvSpPr>
        <p:spPr>
          <a:xfrm>
            <a:off x="4247596" y="4881866"/>
            <a:ext cx="5846395" cy="2887419"/>
          </a:xfrm>
          <a:custGeom>
            <a:avLst/>
            <a:gdLst/>
            <a:ahLst/>
            <a:cxnLst/>
            <a:rect l="l" t="t" r="r" b="b"/>
            <a:pathLst>
              <a:path w="5846445" h="4428490">
                <a:moveTo>
                  <a:pt x="5846394" y="0"/>
                </a:moveTo>
                <a:lnTo>
                  <a:pt x="0" y="0"/>
                </a:lnTo>
                <a:lnTo>
                  <a:pt x="0" y="4428007"/>
                </a:lnTo>
                <a:lnTo>
                  <a:pt x="5846394" y="4428007"/>
                </a:lnTo>
                <a:lnTo>
                  <a:pt x="5846394" y="0"/>
                </a:lnTo>
                <a:close/>
              </a:path>
            </a:pathLst>
          </a:custGeom>
          <a:solidFill>
            <a:srgbClr val="352E50"/>
          </a:solidFill>
        </p:spPr>
        <p:txBody>
          <a:bodyPr wrap="square" lIns="0" tIns="0" rIns="0" bIns="0" rtlCol="0"/>
          <a:lstStyle/>
          <a:p>
            <a:endParaRPr dirty="0">
              <a:latin typeface="Arvo" panose="02000000000000000000" pitchFamily="2" charset="0"/>
            </a:endParaRPr>
          </a:p>
        </p:txBody>
      </p:sp>
      <p:sp>
        <p:nvSpPr>
          <p:cNvPr id="45" name="object 20"/>
          <p:cNvSpPr txBox="1"/>
          <p:nvPr/>
        </p:nvSpPr>
        <p:spPr>
          <a:xfrm>
            <a:off x="4337489" y="4881866"/>
            <a:ext cx="5666608" cy="3254674"/>
          </a:xfrm>
          <a:prstGeom prst="rect">
            <a:avLst/>
          </a:prstGeom>
        </p:spPr>
        <p:txBody>
          <a:bodyPr vert="horz" wrap="square" lIns="0" tIns="12700" rIns="0" bIns="0" rtlCol="0">
            <a:spAutoFit/>
          </a:bodyPr>
          <a:lstStyle/>
          <a:p>
            <a:pPr marL="12700" marR="5080" algn="ctr">
              <a:lnSpc>
                <a:spcPct val="128699"/>
              </a:lnSpc>
              <a:spcBef>
                <a:spcPts val="100"/>
              </a:spcBef>
            </a:pPr>
            <a:r>
              <a:rPr lang="en-US" b="1" u="sng" dirty="0" smtClean="0">
                <a:solidFill>
                  <a:schemeClr val="bg1"/>
                </a:solidFill>
                <a:latin typeface="Trebuchet MS"/>
                <a:cs typeface="Trebuchet MS"/>
              </a:rPr>
              <a:t>Scholarship Program:  </a:t>
            </a:r>
          </a:p>
          <a:p>
            <a:pPr marL="12700" marR="5080" algn="ctr">
              <a:lnSpc>
                <a:spcPct val="128699"/>
              </a:lnSpc>
              <a:spcBef>
                <a:spcPts val="100"/>
              </a:spcBef>
            </a:pPr>
            <a:r>
              <a:rPr lang="en-US" sz="1600" dirty="0">
                <a:solidFill>
                  <a:schemeClr val="bg1"/>
                </a:solidFill>
                <a:latin typeface="Trebuchet MS"/>
                <a:cs typeface="Trebuchet MS"/>
              </a:rPr>
              <a:t>It is the policy for the Old Orchard Beach Recreation Department to provide recreational opportunities to all residents of OOB.  Programs listed below require the payment of fees to cover the expenses.  Realizing the need to include all residents we offer financial assistance to OOB residents meeting guidelines we have established.  A contribution will insure additional space for more scholarships be offered.  </a:t>
            </a:r>
          </a:p>
          <a:p>
            <a:pPr marL="12700" marR="5080">
              <a:lnSpc>
                <a:spcPct val="128699"/>
              </a:lnSpc>
              <a:spcBef>
                <a:spcPts val="100"/>
              </a:spcBef>
            </a:pPr>
            <a:endParaRPr lang="en-US" sz="1600" b="1" u="sng" dirty="0" smtClean="0">
              <a:solidFill>
                <a:srgbClr val="FFFFFF"/>
              </a:solidFill>
              <a:latin typeface="Trebuchet MS"/>
              <a:cs typeface="Trebuchet MS"/>
            </a:endParaRPr>
          </a:p>
        </p:txBody>
      </p:sp>
      <p:sp>
        <p:nvSpPr>
          <p:cNvPr id="46" name="object 12"/>
          <p:cNvSpPr txBox="1"/>
          <p:nvPr/>
        </p:nvSpPr>
        <p:spPr>
          <a:xfrm>
            <a:off x="2208845" y="7499044"/>
            <a:ext cx="10541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52E50"/>
                </a:solidFill>
                <a:latin typeface="Trebuchet MS"/>
                <a:cs typeface="Trebuchet MS"/>
              </a:rPr>
              <a:t>9</a:t>
            </a:r>
            <a:endParaRPr sz="1100" dirty="0">
              <a:latin typeface="Trebuchet MS"/>
              <a:cs typeface="Trebuchet MS"/>
            </a:endParaRPr>
          </a:p>
        </p:txBody>
      </p:sp>
      <p:grpSp>
        <p:nvGrpSpPr>
          <p:cNvPr id="47" name="object 13"/>
          <p:cNvGrpSpPr/>
          <p:nvPr/>
        </p:nvGrpSpPr>
        <p:grpSpPr>
          <a:xfrm>
            <a:off x="1447800" y="7549975"/>
            <a:ext cx="444500" cy="101600"/>
            <a:chOff x="8584400" y="7393250"/>
            <a:chExt cx="444500" cy="101600"/>
          </a:xfrm>
        </p:grpSpPr>
        <p:sp>
          <p:nvSpPr>
            <p:cNvPr id="48" name="object 14"/>
            <p:cNvSpPr/>
            <p:nvPr/>
          </p:nvSpPr>
          <p:spPr>
            <a:xfrm>
              <a:off x="8584400" y="7393250"/>
              <a:ext cx="101600" cy="101600"/>
            </a:xfrm>
            <a:prstGeom prst="rect">
              <a:avLst/>
            </a:prstGeom>
            <a:blipFill>
              <a:blip r:embed="rId5" cstate="print"/>
              <a:stretch>
                <a:fillRect/>
              </a:stretch>
            </a:blipFill>
          </p:spPr>
          <p:txBody>
            <a:bodyPr wrap="square" lIns="0" tIns="0" rIns="0" bIns="0" rtlCol="0"/>
            <a:lstStyle/>
            <a:p>
              <a:endParaRPr dirty="0">
                <a:latin typeface="Arvo" panose="02000000000000000000" pitchFamily="2" charset="0"/>
              </a:endParaRPr>
            </a:p>
          </p:txBody>
        </p:sp>
        <p:sp>
          <p:nvSpPr>
            <p:cNvPr id="49" name="object 15"/>
            <p:cNvSpPr/>
            <p:nvPr/>
          </p:nvSpPr>
          <p:spPr>
            <a:xfrm>
              <a:off x="8755850" y="7393250"/>
              <a:ext cx="101600" cy="101600"/>
            </a:xfrm>
            <a:prstGeom prst="rect">
              <a:avLst/>
            </a:prstGeom>
            <a:blipFill>
              <a:blip r:embed="rId6" cstate="print"/>
              <a:stretch>
                <a:fillRect/>
              </a:stretch>
            </a:blipFill>
          </p:spPr>
          <p:txBody>
            <a:bodyPr wrap="square" lIns="0" tIns="0" rIns="0" bIns="0" rtlCol="0"/>
            <a:lstStyle/>
            <a:p>
              <a:endParaRPr dirty="0">
                <a:latin typeface="Arvo" panose="02000000000000000000" pitchFamily="2" charset="0"/>
              </a:endParaRPr>
            </a:p>
          </p:txBody>
        </p:sp>
        <p:sp>
          <p:nvSpPr>
            <p:cNvPr id="50" name="object 16"/>
            <p:cNvSpPr/>
            <p:nvPr/>
          </p:nvSpPr>
          <p:spPr>
            <a:xfrm>
              <a:off x="8927300" y="7393250"/>
              <a:ext cx="101600" cy="101600"/>
            </a:xfrm>
            <a:prstGeom prst="rect">
              <a:avLst/>
            </a:prstGeom>
            <a:blipFill>
              <a:blip r:embed="rId7" cstate="print"/>
              <a:stretch>
                <a:fillRect/>
              </a:stretch>
            </a:blipFill>
          </p:spPr>
          <p:txBody>
            <a:bodyPr wrap="square" lIns="0" tIns="0" rIns="0" bIns="0" rtlCol="0"/>
            <a:lstStyle/>
            <a:p>
              <a:endParaRPr dirty="0">
                <a:latin typeface="Arvo" panose="02000000000000000000" pitchFamily="2" charset="0"/>
              </a:endParaRPr>
            </a:p>
          </p:txBody>
        </p:sp>
      </p:gr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8389" y="3025754"/>
            <a:ext cx="2524611" cy="157086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11546</TotalTime>
  <Words>1787</Words>
  <Application>Microsoft Office PowerPoint</Application>
  <PresentationFormat>Custom</PresentationFormat>
  <Paragraphs>215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Arvo</vt:lpstr>
      <vt:lpstr>Calibri</vt:lpstr>
      <vt:lpstr>Curlz MT</vt:lpstr>
      <vt:lpstr>Trebuchet MS</vt:lpstr>
      <vt:lpstr>Office Theme</vt:lpstr>
      <vt:lpstr>PowerPoint Presentation</vt:lpstr>
      <vt:lpstr>Dear Prospective Sponsor: </vt:lpstr>
      <vt:lpstr>2022 Concerts at the Ball Park </vt:lpstr>
      <vt:lpstr>Stadium Field Signs</vt:lpstr>
      <vt:lpstr>2022 Annual    Blues &amp; Jazz Festival </vt:lpstr>
      <vt:lpstr>Recreation Youth  Sports Programs </vt:lpstr>
      <vt:lpstr>50+ Senior Programs </vt:lpstr>
      <vt:lpstr>In the Park </vt:lpstr>
      <vt:lpstr>(For donations of cash, in-kind services, gifts &amp; giveaways) </vt:lpstr>
      <vt:lpstr>#AccessOOB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dc:creator>
  <cp:lastModifiedBy>Jason Webber</cp:lastModifiedBy>
  <cp:revision>93</cp:revision>
  <dcterms:created xsi:type="dcterms:W3CDTF">2021-08-27T03:38:41Z</dcterms:created>
  <dcterms:modified xsi:type="dcterms:W3CDTF">2022-02-08T19:10:15Z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2021-08-27T00:00:00Z</vt:filetime>
  </property>
  <property fmtid="{D5CDD505-2E9C-101B-9397-08002B2CF9AE}" pid="3" name="Creator">
    <vt:lpwstr>Adobe InDesign 15.1 (Macintosh)</vt:lpwstr>
  </property>
  <property fmtid="{D5CDD505-2E9C-101B-9397-08002B2CF9AE}" pid="4" name="LastSaved">
    <vt:filetime>2021-08-27T00:00:00Z</vt:filetime>
  </property>
</Properties>
</file>